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4"/>
  </p:notesMasterIdLst>
  <p:sldIdLst>
    <p:sldId id="256" r:id="rId2"/>
    <p:sldId id="308" r:id="rId3"/>
    <p:sldId id="307" r:id="rId4"/>
    <p:sldId id="257" r:id="rId5"/>
    <p:sldId id="328" r:id="rId6"/>
    <p:sldId id="292" r:id="rId7"/>
    <p:sldId id="309" r:id="rId8"/>
    <p:sldId id="329" r:id="rId9"/>
    <p:sldId id="293" r:id="rId10"/>
    <p:sldId id="331" r:id="rId11"/>
    <p:sldId id="310" r:id="rId12"/>
    <p:sldId id="294" r:id="rId13"/>
    <p:sldId id="311" r:id="rId14"/>
    <p:sldId id="332" r:id="rId15"/>
    <p:sldId id="295" r:id="rId16"/>
    <p:sldId id="312" r:id="rId17"/>
    <p:sldId id="296" r:id="rId18"/>
    <p:sldId id="313" r:id="rId19"/>
    <p:sldId id="314" r:id="rId20"/>
    <p:sldId id="315" r:id="rId21"/>
    <p:sldId id="334" r:id="rId22"/>
    <p:sldId id="258" r:id="rId23"/>
  </p:sldIdLst>
  <p:sldSz cx="12192000" cy="6858000"/>
  <p:notesSz cx="6858000" cy="9144000"/>
  <p:embeddedFontLst>
    <p:embeddedFont>
      <p:font typeface="나눔바른고딕" panose="020B0600000101010101" charset="-127"/>
      <p:regular r:id="rId25"/>
    </p:embeddedFont>
    <p:embeddedFont>
      <p:font typeface="나눔스퀘어 네오 Bold" panose="020B0600000101010101" charset="-127"/>
      <p:bold r:id="rId26"/>
    </p:embeddedFont>
    <p:embeddedFont>
      <p:font typeface="Cambria Math" panose="02040503050406030204" pitchFamily="18" charset="0"/>
      <p:regular r:id="rId27"/>
    </p:embeddedFont>
    <p:embeddedFont>
      <p:font typeface="Leelawadee UI" panose="020B0502040204020203" pitchFamily="34" charset="-34"/>
      <p:regular r:id="rId28"/>
      <p:bold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FFFFFF"/>
    <a:srgbClr val="0089A9"/>
    <a:srgbClr val="CBE7F2"/>
    <a:srgbClr val="4472C4"/>
    <a:srgbClr val="016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7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91284-FC09-41F5-93C1-DB08723E1F19}" type="datetimeFigureOut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5BA57-2592-4854-9EB3-75B012E6C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84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9DDBA4C-96CA-4483-9759-A49A443AED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6096000" cy="6858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987D1B-22B2-40BF-BF6F-BC87DBB01083}"/>
              </a:ext>
            </a:extLst>
          </p:cNvPr>
          <p:cNvSpPr txBox="1"/>
          <p:nvPr userDrawn="1"/>
        </p:nvSpPr>
        <p:spPr>
          <a:xfrm>
            <a:off x="0" y="5934670"/>
            <a:ext cx="1908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PART</a:t>
            </a:r>
            <a:r>
              <a:rPr lang="ko-KR" altLang="en-US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379A4-10D0-42C4-B71E-317A4DFE0CF8}"/>
              </a:ext>
            </a:extLst>
          </p:cNvPr>
          <p:cNvSpPr txBox="1"/>
          <p:nvPr userDrawn="1"/>
        </p:nvSpPr>
        <p:spPr>
          <a:xfrm>
            <a:off x="851377" y="448531"/>
            <a:ext cx="1711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j-lt"/>
                <a:ea typeface="나눔스퀘어OTF Bold" panose="020B0600000101010101" pitchFamily="34" charset="-127"/>
              </a:rPr>
              <a:t>CHAPTER</a:t>
            </a:r>
            <a:endParaRPr lang="ko-KR" altLang="en-US" sz="2400" b="1" dirty="0">
              <a:latin typeface="+mj-lt"/>
              <a:ea typeface="나눔스퀘어OTF Bold" panose="020B0600000101010101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0CF589D-1541-4F72-B6D1-948D1F946A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9348" y="3428999"/>
            <a:ext cx="4153480" cy="2210108"/>
          </a:xfrm>
          <a:prstGeom prst="rect">
            <a:avLst/>
          </a:prstGeom>
        </p:spPr>
      </p:pic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79D0CCDB-9F41-4C7A-ADB8-086144198EF1}"/>
              </a:ext>
            </a:extLst>
          </p:cNvPr>
          <p:cNvSpPr/>
          <p:nvPr userDrawn="1"/>
        </p:nvSpPr>
        <p:spPr>
          <a:xfrm>
            <a:off x="559181" y="1376046"/>
            <a:ext cx="584392" cy="446887"/>
          </a:xfrm>
          <a:prstGeom prst="parallelogram">
            <a:avLst>
              <a:gd name="adj" fmla="val 80814"/>
            </a:avLst>
          </a:prstGeom>
          <a:solidFill>
            <a:srgbClr val="0089A9"/>
          </a:solidFill>
          <a:ln>
            <a:solidFill>
              <a:srgbClr val="0089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1CC1556C-CA66-4E6F-B6E0-B1E46761B2B6}"/>
              </a:ext>
            </a:extLst>
          </p:cNvPr>
          <p:cNvSpPr/>
          <p:nvPr userDrawn="1"/>
        </p:nvSpPr>
        <p:spPr>
          <a:xfrm flipV="1">
            <a:off x="559181" y="910196"/>
            <a:ext cx="584392" cy="446887"/>
          </a:xfrm>
          <a:prstGeom prst="parallelogram">
            <a:avLst>
              <a:gd name="adj" fmla="val 8081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B3A717D6-9809-40A3-B694-A4482AC315A7}"/>
              </a:ext>
            </a:extLst>
          </p:cNvPr>
          <p:cNvCxnSpPr>
            <a:cxnSpLocks/>
          </p:cNvCxnSpPr>
          <p:nvPr userDrawn="1"/>
        </p:nvCxnSpPr>
        <p:spPr>
          <a:xfrm>
            <a:off x="1143573" y="1925052"/>
            <a:ext cx="1248993" cy="0"/>
          </a:xfrm>
          <a:prstGeom prst="line">
            <a:avLst/>
          </a:prstGeom>
          <a:ln w="19050">
            <a:solidFill>
              <a:srgbClr val="0089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804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38327-50DC-4186-8893-F7D5F48B1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54A6FA-6FF9-40C0-BD37-DA8BF00C1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FC3161-7FB9-4147-96F7-24D3071C8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8A0164-F78C-47CE-A809-B3CE6BB9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1638E-9711-4073-9454-39D61C1F0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86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3C16B3-2219-4227-860A-BF2EA4AD58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5F9516-083F-4B6F-9D04-DBC67EE4C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FACA75-A030-464E-BE58-F57872D6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C4C2BF-EA8E-4B02-8406-E6F908708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79F55-B86B-49E4-93E6-2C84AAEEE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92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168ECC9-0BC3-482C-B409-C4835C9093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6492874"/>
            <a:ext cx="12191999" cy="365126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392177-4529-4796-88CF-3400A301C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6368" y="6492875"/>
            <a:ext cx="51793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BE64200-0CF3-49D9-A618-2AAB6BBC640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477D6AF-B5D5-49F5-9E87-4255339B7B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12191999" cy="1024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5BE36B-7D42-4256-86CD-64954D5344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24054" y="75626"/>
            <a:ext cx="964628" cy="89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726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37B6849-ECAE-45F6-AC1E-42EC90D9DC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97627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761356-590D-4CB5-A763-469E12BD69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" y="5881722"/>
            <a:ext cx="12191999" cy="97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48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D00685-1DBA-40DC-9245-32CF35B57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E8189B-DA4E-4D78-928A-08654168D5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27735-842F-4BE4-99AF-6EA779A21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771C9D-18B9-499A-8505-56FC5E5ED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D61BDC-93FB-494E-9E8D-DFF3286F1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207590-9CA4-4DD1-955F-DDC0CDD5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168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BAC12B-BA77-4EB0-AF43-12ED9514A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B423E1-2AC5-4A89-B1FB-422B8AE68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780376-350D-467F-AEB0-A3ADC2D0D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476C37-3D5D-4357-8293-B1537B36D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9B9538A-8795-474D-A93F-14B412DE7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663EC3-3604-4A3C-90FD-646893C5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4B4C65-9275-4F9B-BDCA-04799FEA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690B499-C7B3-4015-8159-844F88EC3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768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2ABE4-A6BE-48CA-85C6-CCC25AFD2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385458-FD8C-40CD-A4CB-BAB1E57B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513D7A-7FCB-4523-B2E1-D0F914C04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FC01D0-0F19-4F32-A47C-4A17ECCD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772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90F1E5D-CF22-4CE2-AEC9-65457487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6CEA0B-12B8-456E-BA57-B1E074A6A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0B0934-DE13-45F8-8CA8-E71015241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733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3E0C7-A8F7-492A-92EE-0B5912665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F658AD-0D0C-4D34-93AA-8493A9C05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399BB8-6DD9-4CA7-BE1E-D2C9BAA4A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360AAB-5B83-4C2A-9C1F-13E864F0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862F5F-082D-425B-AC8A-05E6007D1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8AE91C-9A7D-455A-8B9F-8AA4C95DE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368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C4CA0-AC7C-4BE1-86D8-DC38F2BD0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9531C30-C2E8-4DE6-84A0-AF45B0496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833C9-1EB1-4B04-AC2F-C4189FC3C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BA5257-3757-40B8-952E-9E5BB3850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B4816E-BDCC-4A0A-B28E-577E98483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C3D6C2-FE03-4E2C-AA2B-6F105CBB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98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15A7D8-6BAF-4D32-B7D7-4F943578E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A16CF6-2B11-40C1-852B-789F55FC2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CC9C29-F35C-4EF0-86F4-5E16A7D9CD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D4BE2C-4665-43DF-B851-0899DF72F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092D53-F4AD-4A7A-A774-27C19DA020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19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1E9FCA-501C-424D-87B0-FB6EBFDB6079}"/>
              </a:ext>
            </a:extLst>
          </p:cNvPr>
          <p:cNvSpPr txBox="1"/>
          <p:nvPr/>
        </p:nvSpPr>
        <p:spPr>
          <a:xfrm>
            <a:off x="1251285" y="832813"/>
            <a:ext cx="16951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rgbClr val="0089A9"/>
                </a:solidFill>
                <a:latin typeface="Leelawadee UI" panose="020B0502040204020203" pitchFamily="34" charset="-34"/>
                <a:ea typeface="나눔스퀘어OTF Bold" panose="020B0600000101010101" pitchFamily="34" charset="-127"/>
                <a:cs typeface="Leelawadee UI" panose="020B0502040204020203" pitchFamily="34" charset="-34"/>
              </a:rPr>
              <a:t>11</a:t>
            </a:r>
            <a:endParaRPr lang="ko-KR" altLang="en-US" sz="6600" b="1" dirty="0">
              <a:solidFill>
                <a:srgbClr val="0089A9"/>
              </a:solidFill>
              <a:latin typeface="Leelawadee UI" panose="020B0502040204020203" pitchFamily="34" charset="-34"/>
              <a:ea typeface="나눔스퀘어OTF Bold" panose="020B0600000101010101" pitchFamily="34" charset="-127"/>
              <a:cs typeface="Leelawadee UI" panose="020B0502040204020203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38639A-77F1-49C9-9226-67EF6C0DA42F}"/>
              </a:ext>
            </a:extLst>
          </p:cNvPr>
          <p:cNvSpPr txBox="1"/>
          <p:nvPr/>
        </p:nvSpPr>
        <p:spPr>
          <a:xfrm>
            <a:off x="1766922" y="5887045"/>
            <a:ext cx="13527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03</a:t>
            </a:r>
            <a:endParaRPr lang="ko-KR" altLang="en-US" sz="54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C0006-DACD-4385-AD8D-7884E26B956B}"/>
              </a:ext>
            </a:extLst>
          </p:cNvPr>
          <p:cNvSpPr txBox="1"/>
          <p:nvPr/>
        </p:nvSpPr>
        <p:spPr>
          <a:xfrm>
            <a:off x="962524" y="1940809"/>
            <a:ext cx="4547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b="1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그리디</a:t>
            </a:r>
            <a:r>
              <a:rPr lang="ko-KR" altLang="en-US" sz="3600" b="1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문제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59E48F-B30A-4F50-89C2-436585440F03}"/>
              </a:ext>
            </a:extLst>
          </p:cNvPr>
          <p:cNvSpPr txBox="1"/>
          <p:nvPr/>
        </p:nvSpPr>
        <p:spPr>
          <a:xfrm>
            <a:off x="962525" y="2587140"/>
            <a:ext cx="3162589" cy="2980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모험가 길드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곱하기 혹은 더하기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뒤집기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만들 수 없는 금액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볼링공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고르기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무지의 먹방 라이브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22897A-163C-4172-985A-086DE4FEFC4D}"/>
              </a:ext>
            </a:extLst>
          </p:cNvPr>
          <p:cNvSpPr txBox="1"/>
          <p:nvPr/>
        </p:nvSpPr>
        <p:spPr>
          <a:xfrm>
            <a:off x="7713960" y="5934670"/>
            <a:ext cx="3258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발표자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임영선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endParaRPr lang="ko-KR" altLang="en-US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1789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7A600A-DB80-5D5C-1D4D-261D2550E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FF1D47C-C209-BDAB-6B54-A9E1818E89D2}"/>
              </a:ext>
            </a:extLst>
          </p:cNvPr>
          <p:cNvSpPr/>
          <p:nvPr/>
        </p:nvSpPr>
        <p:spPr>
          <a:xfrm>
            <a:off x="0" y="191751"/>
            <a:ext cx="4576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뒤집기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E50D577-AF43-058D-451C-F749AB04E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10</a:t>
            </a:fld>
            <a:endParaRPr lang="ko-KR" altLang="en-US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638E664-44EB-E16D-AB12-F5F26B2E5C39}"/>
              </a:ext>
            </a:extLst>
          </p:cNvPr>
          <p:cNvGrpSpPr/>
          <p:nvPr/>
        </p:nvGrpSpPr>
        <p:grpSpPr>
          <a:xfrm>
            <a:off x="1309530" y="2421654"/>
            <a:ext cx="8800179" cy="860218"/>
            <a:chOff x="1561143" y="3057185"/>
            <a:chExt cx="8800179" cy="86021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CB1C953F-1678-8D1B-DB97-260DCC5008DA}"/>
                </a:ext>
              </a:extLst>
            </p:cNvPr>
            <p:cNvGrpSpPr/>
            <p:nvPr/>
          </p:nvGrpSpPr>
          <p:grpSpPr>
            <a:xfrm>
              <a:off x="1561143" y="3057185"/>
              <a:ext cx="3771436" cy="704746"/>
              <a:chOff x="1561143" y="3057185"/>
              <a:chExt cx="3771436" cy="704746"/>
            </a:xfrm>
          </p:grpSpPr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B3F27392-131F-37D9-3CC5-19CCDD4C62D6}"/>
                  </a:ext>
                </a:extLst>
              </p:cNvPr>
              <p:cNvGrpSpPr/>
              <p:nvPr/>
            </p:nvGrpSpPr>
            <p:grpSpPr>
              <a:xfrm>
                <a:off x="1561143" y="3057185"/>
                <a:ext cx="3771436" cy="540000"/>
                <a:chOff x="1512047" y="2934447"/>
                <a:chExt cx="3771436" cy="540000"/>
              </a:xfrm>
            </p:grpSpPr>
            <p:grpSp>
              <p:nvGrpSpPr>
                <p:cNvPr id="8" name="그룹 7">
                  <a:extLst>
                    <a:ext uri="{FF2B5EF4-FFF2-40B4-BE49-F238E27FC236}">
                      <a16:creationId xmlns:a16="http://schemas.microsoft.com/office/drawing/2014/main" id="{781036EF-BDFF-B771-F4EF-3B313FC453D0}"/>
                    </a:ext>
                  </a:extLst>
                </p:cNvPr>
                <p:cNvGrpSpPr/>
                <p:nvPr/>
              </p:nvGrpSpPr>
              <p:grpSpPr>
                <a:xfrm>
                  <a:off x="1512047" y="2934447"/>
                  <a:ext cx="1076181" cy="540000"/>
                  <a:chOff x="1512047" y="2934447"/>
                  <a:chExt cx="1076181" cy="540000"/>
                </a:xfrm>
              </p:grpSpPr>
              <p:sp>
                <p:nvSpPr>
                  <p:cNvPr id="3" name="직사각형 2">
                    <a:extLst>
                      <a:ext uri="{FF2B5EF4-FFF2-40B4-BE49-F238E27FC236}">
                        <a16:creationId xmlns:a16="http://schemas.microsoft.com/office/drawing/2014/main" id="{A653E835-77D1-07AA-58DB-7477572F3A3C}"/>
                      </a:ext>
                    </a:extLst>
                  </p:cNvPr>
                  <p:cNvSpPr/>
                  <p:nvPr/>
                </p:nvSpPr>
                <p:spPr>
                  <a:xfrm>
                    <a:off x="1512047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" name="직사각형 6">
                    <a:extLst>
                      <a:ext uri="{FF2B5EF4-FFF2-40B4-BE49-F238E27FC236}">
                        <a16:creationId xmlns:a16="http://schemas.microsoft.com/office/drawing/2014/main" id="{E71BC66A-2905-C15B-5917-CE4FBD55CB59}"/>
                      </a:ext>
                    </a:extLst>
                  </p:cNvPr>
                  <p:cNvSpPr/>
                  <p:nvPr/>
                </p:nvSpPr>
                <p:spPr>
                  <a:xfrm>
                    <a:off x="2048228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7" name="그룹 26">
                  <a:extLst>
                    <a:ext uri="{FF2B5EF4-FFF2-40B4-BE49-F238E27FC236}">
                      <a16:creationId xmlns:a16="http://schemas.microsoft.com/office/drawing/2014/main" id="{93E0E4FF-22EB-E568-C174-AB2185EFD40E}"/>
                    </a:ext>
                  </a:extLst>
                </p:cNvPr>
                <p:cNvGrpSpPr/>
                <p:nvPr/>
              </p:nvGrpSpPr>
              <p:grpSpPr>
                <a:xfrm>
                  <a:off x="2591121" y="2934447"/>
                  <a:ext cx="2692362" cy="540000"/>
                  <a:chOff x="2591121" y="2934447"/>
                  <a:chExt cx="2692362" cy="540000"/>
                </a:xfrm>
              </p:grpSpPr>
              <p:grpSp>
                <p:nvGrpSpPr>
                  <p:cNvPr id="17" name="그룹 16">
                    <a:extLst>
                      <a:ext uri="{FF2B5EF4-FFF2-40B4-BE49-F238E27FC236}">
                        <a16:creationId xmlns:a16="http://schemas.microsoft.com/office/drawing/2014/main" id="{002C56FC-7240-30C4-E035-57C13037433C}"/>
                      </a:ext>
                    </a:extLst>
                  </p:cNvPr>
                  <p:cNvGrpSpPr/>
                  <p:nvPr/>
                </p:nvGrpSpPr>
                <p:grpSpPr>
                  <a:xfrm>
                    <a:off x="2591121" y="2934447"/>
                    <a:ext cx="1076181" cy="540000"/>
                    <a:chOff x="1512047" y="2934447"/>
                    <a:chExt cx="1076181" cy="540000"/>
                  </a:xfrm>
                </p:grpSpPr>
                <p:sp>
                  <p:nvSpPr>
                    <p:cNvPr id="18" name="직사각형 17">
                      <a:extLst>
                        <a:ext uri="{FF2B5EF4-FFF2-40B4-BE49-F238E27FC236}">
                          <a16:creationId xmlns:a16="http://schemas.microsoft.com/office/drawing/2014/main" id="{6A79520F-0A43-9B9A-5C5B-EC1A50A6F4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2047" y="2934447"/>
                      <a:ext cx="540000" cy="54000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889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9" name="직사각형 18">
                      <a:extLst>
                        <a:ext uri="{FF2B5EF4-FFF2-40B4-BE49-F238E27FC236}">
                          <a16:creationId xmlns:a16="http://schemas.microsoft.com/office/drawing/2014/main" id="{2F2C74FF-CA3F-AAC9-2644-60AE7F0FBD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8228" y="2934447"/>
                      <a:ext cx="540000" cy="54000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889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20" name="그룹 19">
                    <a:extLst>
                      <a:ext uri="{FF2B5EF4-FFF2-40B4-BE49-F238E27FC236}">
                        <a16:creationId xmlns:a16="http://schemas.microsoft.com/office/drawing/2014/main" id="{FB258C34-97FC-86B3-BC49-E3D4DEBC2E41}"/>
                      </a:ext>
                    </a:extLst>
                  </p:cNvPr>
                  <p:cNvGrpSpPr/>
                  <p:nvPr/>
                </p:nvGrpSpPr>
                <p:grpSpPr>
                  <a:xfrm>
                    <a:off x="3667302" y="2934447"/>
                    <a:ext cx="1076181" cy="540000"/>
                    <a:chOff x="1512047" y="2934447"/>
                    <a:chExt cx="1076181" cy="540000"/>
                  </a:xfrm>
                </p:grpSpPr>
                <p:sp>
                  <p:nvSpPr>
                    <p:cNvPr id="21" name="직사각형 20">
                      <a:extLst>
                        <a:ext uri="{FF2B5EF4-FFF2-40B4-BE49-F238E27FC236}">
                          <a16:creationId xmlns:a16="http://schemas.microsoft.com/office/drawing/2014/main" id="{ACE1BA8D-308D-64C6-44E5-230576CA2A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2047" y="2934447"/>
                      <a:ext cx="540000" cy="54000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889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2" name="직사각형 21">
                      <a:extLst>
                        <a:ext uri="{FF2B5EF4-FFF2-40B4-BE49-F238E27FC236}">
                          <a16:creationId xmlns:a16="http://schemas.microsoft.com/office/drawing/2014/main" id="{281F84C4-17CF-8686-0E03-2F7CDB2B6D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8228" y="2934447"/>
                      <a:ext cx="540000" cy="54000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889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26" name="직사각형 25">
                    <a:extLst>
                      <a:ext uri="{FF2B5EF4-FFF2-40B4-BE49-F238E27FC236}">
                        <a16:creationId xmlns:a16="http://schemas.microsoft.com/office/drawing/2014/main" id="{400BC3F8-700D-D168-2D10-A009CC4436C6}"/>
                      </a:ext>
                    </a:extLst>
                  </p:cNvPr>
                  <p:cNvSpPr/>
                  <p:nvPr/>
                </p:nvSpPr>
                <p:spPr>
                  <a:xfrm>
                    <a:off x="4743483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29" name="왼쪽 대괄호 28">
                <a:extLst>
                  <a:ext uri="{FF2B5EF4-FFF2-40B4-BE49-F238E27FC236}">
                    <a16:creationId xmlns:a16="http://schemas.microsoft.com/office/drawing/2014/main" id="{FBA3A3D5-1706-FFDE-9B15-74ABFF327D21}"/>
                  </a:ext>
                </a:extLst>
              </p:cNvPr>
              <p:cNvSpPr/>
              <p:nvPr/>
            </p:nvSpPr>
            <p:spPr>
              <a:xfrm rot="16200000">
                <a:off x="3665829" y="3175178"/>
                <a:ext cx="97322" cy="1076184"/>
              </a:xfrm>
              <a:prstGeom prst="leftBracket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7711E75-F1C7-0B0C-94FB-63BC33543FDE}"/>
                </a:ext>
              </a:extLst>
            </p:cNvPr>
            <p:cNvGrpSpPr/>
            <p:nvPr/>
          </p:nvGrpSpPr>
          <p:grpSpPr>
            <a:xfrm>
              <a:off x="6589886" y="3076627"/>
              <a:ext cx="3771436" cy="540000"/>
              <a:chOff x="1512047" y="2934447"/>
              <a:chExt cx="3771436" cy="540000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4337E15F-1454-7556-D0A5-F3FFC7EA29F5}"/>
                  </a:ext>
                </a:extLst>
              </p:cNvPr>
              <p:cNvGrpSpPr/>
              <p:nvPr/>
            </p:nvGrpSpPr>
            <p:grpSpPr>
              <a:xfrm>
                <a:off x="1512047" y="2934447"/>
                <a:ext cx="1076181" cy="540000"/>
                <a:chOff x="1512047" y="2934447"/>
                <a:chExt cx="1076181" cy="540000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18AA3F68-1E5D-816E-C508-137996BE1EBD}"/>
                    </a:ext>
                  </a:extLst>
                </p:cNvPr>
                <p:cNvSpPr/>
                <p:nvPr/>
              </p:nvSpPr>
              <p:spPr>
                <a:xfrm>
                  <a:off x="1512047" y="2934447"/>
                  <a:ext cx="540000" cy="540000"/>
                </a:xfrm>
                <a:prstGeom prst="rect">
                  <a:avLst/>
                </a:prstGeom>
                <a:solidFill>
                  <a:schemeClr val="bg1"/>
                </a:solidFill>
                <a:ln w="889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</a:rPr>
                    <a:t>0</a:t>
                  </a:r>
                  <a:endParaRPr lang="ko-KR" altLang="en-US" sz="1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직사각형 43">
                  <a:extLst>
                    <a:ext uri="{FF2B5EF4-FFF2-40B4-BE49-F238E27FC236}">
                      <a16:creationId xmlns:a16="http://schemas.microsoft.com/office/drawing/2014/main" id="{1A2E5ED9-F922-0C1C-3848-3A04743204AA}"/>
                    </a:ext>
                  </a:extLst>
                </p:cNvPr>
                <p:cNvSpPr/>
                <p:nvPr/>
              </p:nvSpPr>
              <p:spPr>
                <a:xfrm>
                  <a:off x="2048228" y="2934447"/>
                  <a:ext cx="540000" cy="540000"/>
                </a:xfrm>
                <a:prstGeom prst="rect">
                  <a:avLst/>
                </a:prstGeom>
                <a:solidFill>
                  <a:schemeClr val="bg1"/>
                </a:solidFill>
                <a:ln w="889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</a:rPr>
                    <a:t>0</a:t>
                  </a:r>
                  <a:endParaRPr lang="ko-KR" altLang="en-US" sz="16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3FBCC977-47B9-47E9-4E63-698A512F9F43}"/>
                  </a:ext>
                </a:extLst>
              </p:cNvPr>
              <p:cNvGrpSpPr/>
              <p:nvPr/>
            </p:nvGrpSpPr>
            <p:grpSpPr>
              <a:xfrm>
                <a:off x="2584984" y="2934447"/>
                <a:ext cx="2698499" cy="540000"/>
                <a:chOff x="2584984" y="2934447"/>
                <a:chExt cx="2698499" cy="540000"/>
              </a:xfrm>
            </p:grpSpPr>
            <p:grpSp>
              <p:nvGrpSpPr>
                <p:cNvPr id="36" name="그룹 35">
                  <a:extLst>
                    <a:ext uri="{FF2B5EF4-FFF2-40B4-BE49-F238E27FC236}">
                      <a16:creationId xmlns:a16="http://schemas.microsoft.com/office/drawing/2014/main" id="{82BC8848-AD33-73B6-7E78-D850C01FED7A}"/>
                    </a:ext>
                  </a:extLst>
                </p:cNvPr>
                <p:cNvGrpSpPr/>
                <p:nvPr/>
              </p:nvGrpSpPr>
              <p:grpSpPr>
                <a:xfrm>
                  <a:off x="2584984" y="2934447"/>
                  <a:ext cx="1082318" cy="540000"/>
                  <a:chOff x="1505910" y="2934447"/>
                  <a:chExt cx="1082318" cy="540000"/>
                </a:xfrm>
              </p:grpSpPr>
              <p:sp>
                <p:nvSpPr>
                  <p:cNvPr id="41" name="직사각형 40">
                    <a:extLst>
                      <a:ext uri="{FF2B5EF4-FFF2-40B4-BE49-F238E27FC236}">
                        <a16:creationId xmlns:a16="http://schemas.microsoft.com/office/drawing/2014/main" id="{BA0E2D84-40A7-0DA9-91E4-F8F9F422FEEE}"/>
                      </a:ext>
                    </a:extLst>
                  </p:cNvPr>
                  <p:cNvSpPr/>
                  <p:nvPr/>
                </p:nvSpPr>
                <p:spPr>
                  <a:xfrm>
                    <a:off x="1505910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" name="직사각형 41">
                    <a:extLst>
                      <a:ext uri="{FF2B5EF4-FFF2-40B4-BE49-F238E27FC236}">
                        <a16:creationId xmlns:a16="http://schemas.microsoft.com/office/drawing/2014/main" id="{D610EB7A-EAAE-86C4-62A6-80B902D36935}"/>
                      </a:ext>
                    </a:extLst>
                  </p:cNvPr>
                  <p:cNvSpPr/>
                  <p:nvPr/>
                </p:nvSpPr>
                <p:spPr>
                  <a:xfrm>
                    <a:off x="2048228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7" name="그룹 36">
                  <a:extLst>
                    <a:ext uri="{FF2B5EF4-FFF2-40B4-BE49-F238E27FC236}">
                      <a16:creationId xmlns:a16="http://schemas.microsoft.com/office/drawing/2014/main" id="{A6ADE1AB-7E8C-8135-8ABA-1A014D57C765}"/>
                    </a:ext>
                  </a:extLst>
                </p:cNvPr>
                <p:cNvGrpSpPr/>
                <p:nvPr/>
              </p:nvGrpSpPr>
              <p:grpSpPr>
                <a:xfrm>
                  <a:off x="3667302" y="2934447"/>
                  <a:ext cx="1076181" cy="540000"/>
                  <a:chOff x="1512047" y="2934447"/>
                  <a:chExt cx="1076181" cy="540000"/>
                </a:xfrm>
              </p:grpSpPr>
              <p:sp>
                <p:nvSpPr>
                  <p:cNvPr id="39" name="직사각형 38">
                    <a:extLst>
                      <a:ext uri="{FF2B5EF4-FFF2-40B4-BE49-F238E27FC236}">
                        <a16:creationId xmlns:a16="http://schemas.microsoft.com/office/drawing/2014/main" id="{CEBE1131-2CB4-3A47-BC2C-199659306717}"/>
                      </a:ext>
                    </a:extLst>
                  </p:cNvPr>
                  <p:cNvSpPr/>
                  <p:nvPr/>
                </p:nvSpPr>
                <p:spPr>
                  <a:xfrm>
                    <a:off x="1512047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0" name="직사각형 39">
                    <a:extLst>
                      <a:ext uri="{FF2B5EF4-FFF2-40B4-BE49-F238E27FC236}">
                        <a16:creationId xmlns:a16="http://schemas.microsoft.com/office/drawing/2014/main" id="{D0910A4A-80E7-8178-F254-E5C8158C7D8F}"/>
                      </a:ext>
                    </a:extLst>
                  </p:cNvPr>
                  <p:cNvSpPr/>
                  <p:nvPr/>
                </p:nvSpPr>
                <p:spPr>
                  <a:xfrm>
                    <a:off x="2048228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8" name="직사각형 37">
                  <a:extLst>
                    <a:ext uri="{FF2B5EF4-FFF2-40B4-BE49-F238E27FC236}">
                      <a16:creationId xmlns:a16="http://schemas.microsoft.com/office/drawing/2014/main" id="{C215BEE8-6C6C-6199-C149-D6A4241CE792}"/>
                    </a:ext>
                  </a:extLst>
                </p:cNvPr>
                <p:cNvSpPr/>
                <p:nvPr/>
              </p:nvSpPr>
              <p:spPr>
                <a:xfrm>
                  <a:off x="4743483" y="2934447"/>
                  <a:ext cx="540000" cy="540000"/>
                </a:xfrm>
                <a:prstGeom prst="rect">
                  <a:avLst/>
                </a:prstGeom>
                <a:solidFill>
                  <a:schemeClr val="bg1"/>
                </a:solidFill>
                <a:ln w="889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</a:rPr>
                    <a:t>0</a:t>
                  </a:r>
                  <a:endParaRPr lang="ko-KR" altLang="en-US" sz="16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427B8C6-5D56-08CD-04BC-97AE331D64FD}"/>
                </a:ext>
              </a:extLst>
            </p:cNvPr>
            <p:cNvSpPr txBox="1"/>
            <p:nvPr/>
          </p:nvSpPr>
          <p:spPr>
            <a:xfrm>
              <a:off x="8202823" y="3671182"/>
              <a:ext cx="6360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횟수</a:t>
              </a:r>
              <a:r>
                <a:rPr lang="en-US" altLang="ko-KR" sz="1000" dirty="0"/>
                <a:t>: 1</a:t>
              </a:r>
              <a:endParaRPr lang="ko-KR" altLang="en-US" sz="1000" dirty="0"/>
            </a:p>
          </p:txBody>
        </p:sp>
        <p:sp>
          <p:nvSpPr>
            <p:cNvPr id="46" name="화살표: 오른쪽 45">
              <a:extLst>
                <a:ext uri="{FF2B5EF4-FFF2-40B4-BE49-F238E27FC236}">
                  <a16:creationId xmlns:a16="http://schemas.microsoft.com/office/drawing/2014/main" id="{9700447C-AF43-B275-8C4F-8680576BCA0E}"/>
                </a:ext>
              </a:extLst>
            </p:cNvPr>
            <p:cNvSpPr/>
            <p:nvPr/>
          </p:nvSpPr>
          <p:spPr>
            <a:xfrm>
              <a:off x="5830067" y="3245871"/>
              <a:ext cx="223638" cy="183129"/>
            </a:xfrm>
            <a:prstGeom prst="rightArrow">
              <a:avLst/>
            </a:prstGeom>
            <a:solidFill>
              <a:srgbClr val="4472C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42985E2-9CE8-A927-8DBD-F97A39BFE33F}"/>
              </a:ext>
            </a:extLst>
          </p:cNvPr>
          <p:cNvSpPr txBox="1"/>
          <p:nvPr/>
        </p:nvSpPr>
        <p:spPr>
          <a:xfrm>
            <a:off x="641124" y="1552924"/>
            <a:ext cx="2580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1.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모두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0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으로 만드는 경우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5B943EE-16B4-1DAE-67E6-4388C061FE38}"/>
              </a:ext>
            </a:extLst>
          </p:cNvPr>
          <p:cNvSpPr txBox="1"/>
          <p:nvPr/>
        </p:nvSpPr>
        <p:spPr>
          <a:xfrm>
            <a:off x="641124" y="3731601"/>
            <a:ext cx="2580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2.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모두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1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로 만드는 경우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C07FB46-8B79-A106-9B9D-87652B4DDDE3}"/>
              </a:ext>
            </a:extLst>
          </p:cNvPr>
          <p:cNvGrpSpPr/>
          <p:nvPr/>
        </p:nvGrpSpPr>
        <p:grpSpPr>
          <a:xfrm>
            <a:off x="1290183" y="4691886"/>
            <a:ext cx="8800179" cy="860218"/>
            <a:chOff x="1561143" y="3057185"/>
            <a:chExt cx="8800179" cy="860218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2FFA948B-4158-8258-52CD-CB045FF67FFE}"/>
                </a:ext>
              </a:extLst>
            </p:cNvPr>
            <p:cNvGrpSpPr/>
            <p:nvPr/>
          </p:nvGrpSpPr>
          <p:grpSpPr>
            <a:xfrm>
              <a:off x="1561143" y="3057185"/>
              <a:ext cx="3771436" cy="732452"/>
              <a:chOff x="1561143" y="3057185"/>
              <a:chExt cx="3771436" cy="732452"/>
            </a:xfrm>
          </p:grpSpPr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3D87CF17-BC8F-D53F-105A-C404B29A9288}"/>
                  </a:ext>
                </a:extLst>
              </p:cNvPr>
              <p:cNvGrpSpPr/>
              <p:nvPr/>
            </p:nvGrpSpPr>
            <p:grpSpPr>
              <a:xfrm>
                <a:off x="1561143" y="3057185"/>
                <a:ext cx="3771436" cy="540000"/>
                <a:chOff x="1512047" y="2934447"/>
                <a:chExt cx="3771436" cy="540000"/>
              </a:xfrm>
            </p:grpSpPr>
            <p:grpSp>
              <p:nvGrpSpPr>
                <p:cNvPr id="68" name="그룹 67">
                  <a:extLst>
                    <a:ext uri="{FF2B5EF4-FFF2-40B4-BE49-F238E27FC236}">
                      <a16:creationId xmlns:a16="http://schemas.microsoft.com/office/drawing/2014/main" id="{A4A91C92-AF03-1397-A45E-7ABE81C42B68}"/>
                    </a:ext>
                  </a:extLst>
                </p:cNvPr>
                <p:cNvGrpSpPr/>
                <p:nvPr/>
              </p:nvGrpSpPr>
              <p:grpSpPr>
                <a:xfrm>
                  <a:off x="1512047" y="2934447"/>
                  <a:ext cx="1076181" cy="540000"/>
                  <a:chOff x="1512047" y="2934447"/>
                  <a:chExt cx="1076181" cy="540000"/>
                </a:xfrm>
              </p:grpSpPr>
              <p:sp>
                <p:nvSpPr>
                  <p:cNvPr id="77" name="직사각형 76">
                    <a:extLst>
                      <a:ext uri="{FF2B5EF4-FFF2-40B4-BE49-F238E27FC236}">
                        <a16:creationId xmlns:a16="http://schemas.microsoft.com/office/drawing/2014/main" id="{760C6170-A042-5786-FD94-91C0EC2A0509}"/>
                      </a:ext>
                    </a:extLst>
                  </p:cNvPr>
                  <p:cNvSpPr/>
                  <p:nvPr/>
                </p:nvSpPr>
                <p:spPr>
                  <a:xfrm>
                    <a:off x="1512047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직사각형 77">
                    <a:extLst>
                      <a:ext uri="{FF2B5EF4-FFF2-40B4-BE49-F238E27FC236}">
                        <a16:creationId xmlns:a16="http://schemas.microsoft.com/office/drawing/2014/main" id="{CE080CEB-57F4-6C03-F263-333C87FF8E94}"/>
                      </a:ext>
                    </a:extLst>
                  </p:cNvPr>
                  <p:cNvSpPr/>
                  <p:nvPr/>
                </p:nvSpPr>
                <p:spPr>
                  <a:xfrm>
                    <a:off x="2048228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69" name="그룹 68">
                  <a:extLst>
                    <a:ext uri="{FF2B5EF4-FFF2-40B4-BE49-F238E27FC236}">
                      <a16:creationId xmlns:a16="http://schemas.microsoft.com/office/drawing/2014/main" id="{2807672E-95E4-C29E-5015-4FD45E9EFC13}"/>
                    </a:ext>
                  </a:extLst>
                </p:cNvPr>
                <p:cNvGrpSpPr/>
                <p:nvPr/>
              </p:nvGrpSpPr>
              <p:grpSpPr>
                <a:xfrm>
                  <a:off x="2591121" y="2934447"/>
                  <a:ext cx="2692362" cy="540000"/>
                  <a:chOff x="2591121" y="2934447"/>
                  <a:chExt cx="2692362" cy="540000"/>
                </a:xfrm>
              </p:grpSpPr>
              <p:grpSp>
                <p:nvGrpSpPr>
                  <p:cNvPr id="70" name="그룹 69">
                    <a:extLst>
                      <a:ext uri="{FF2B5EF4-FFF2-40B4-BE49-F238E27FC236}">
                        <a16:creationId xmlns:a16="http://schemas.microsoft.com/office/drawing/2014/main" id="{B8B8C5E8-7AF7-4CD6-6665-13340DBA86AB}"/>
                      </a:ext>
                    </a:extLst>
                  </p:cNvPr>
                  <p:cNvGrpSpPr/>
                  <p:nvPr/>
                </p:nvGrpSpPr>
                <p:grpSpPr>
                  <a:xfrm>
                    <a:off x="2591121" y="2934447"/>
                    <a:ext cx="1076181" cy="540000"/>
                    <a:chOff x="1512047" y="2934447"/>
                    <a:chExt cx="1076181" cy="540000"/>
                  </a:xfrm>
                </p:grpSpPr>
                <p:sp>
                  <p:nvSpPr>
                    <p:cNvPr id="75" name="직사각형 74">
                      <a:extLst>
                        <a:ext uri="{FF2B5EF4-FFF2-40B4-BE49-F238E27FC236}">
                          <a16:creationId xmlns:a16="http://schemas.microsoft.com/office/drawing/2014/main" id="{97565136-7E7A-21CE-6198-86A11C0B5E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2047" y="2934447"/>
                      <a:ext cx="540000" cy="54000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889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6" name="직사각형 75">
                      <a:extLst>
                        <a:ext uri="{FF2B5EF4-FFF2-40B4-BE49-F238E27FC236}">
                          <a16:creationId xmlns:a16="http://schemas.microsoft.com/office/drawing/2014/main" id="{0C5EF38C-B131-700D-347E-A629CB4EC5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8228" y="2934447"/>
                      <a:ext cx="540000" cy="54000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889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71" name="그룹 70">
                    <a:extLst>
                      <a:ext uri="{FF2B5EF4-FFF2-40B4-BE49-F238E27FC236}">
                        <a16:creationId xmlns:a16="http://schemas.microsoft.com/office/drawing/2014/main" id="{0406A314-E784-9BB6-DAFC-FA7782F409B1}"/>
                      </a:ext>
                    </a:extLst>
                  </p:cNvPr>
                  <p:cNvGrpSpPr/>
                  <p:nvPr/>
                </p:nvGrpSpPr>
                <p:grpSpPr>
                  <a:xfrm>
                    <a:off x="3667302" y="2934447"/>
                    <a:ext cx="1076181" cy="540000"/>
                    <a:chOff x="1512047" y="2934447"/>
                    <a:chExt cx="1076181" cy="540000"/>
                  </a:xfrm>
                </p:grpSpPr>
                <p:sp>
                  <p:nvSpPr>
                    <p:cNvPr id="73" name="직사각형 72">
                      <a:extLst>
                        <a:ext uri="{FF2B5EF4-FFF2-40B4-BE49-F238E27FC236}">
                          <a16:creationId xmlns:a16="http://schemas.microsoft.com/office/drawing/2014/main" id="{CEC8FA14-8FEA-D089-C6FC-F72AB27271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2047" y="2934447"/>
                      <a:ext cx="540000" cy="54000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889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4" name="직사각형 73">
                      <a:extLst>
                        <a:ext uri="{FF2B5EF4-FFF2-40B4-BE49-F238E27FC236}">
                          <a16:creationId xmlns:a16="http://schemas.microsoft.com/office/drawing/2014/main" id="{BEE33423-085F-43F8-F912-EFF356DEFF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8228" y="2934447"/>
                      <a:ext cx="540000" cy="54000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889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72" name="직사각형 71">
                    <a:extLst>
                      <a:ext uri="{FF2B5EF4-FFF2-40B4-BE49-F238E27FC236}">
                        <a16:creationId xmlns:a16="http://schemas.microsoft.com/office/drawing/2014/main" id="{A3E4C5CB-E2F1-8EE7-A8BD-0AD18D95C38F}"/>
                      </a:ext>
                    </a:extLst>
                  </p:cNvPr>
                  <p:cNvSpPr/>
                  <p:nvPr/>
                </p:nvSpPr>
                <p:spPr>
                  <a:xfrm>
                    <a:off x="4743483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0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67" name="왼쪽 대괄호 66">
                <a:extLst>
                  <a:ext uri="{FF2B5EF4-FFF2-40B4-BE49-F238E27FC236}">
                    <a16:creationId xmlns:a16="http://schemas.microsoft.com/office/drawing/2014/main" id="{2DB1336B-069D-AF46-6205-0E465FDF49EC}"/>
                  </a:ext>
                </a:extLst>
              </p:cNvPr>
              <p:cNvSpPr/>
              <p:nvPr/>
            </p:nvSpPr>
            <p:spPr>
              <a:xfrm rot="16200000">
                <a:off x="4742010" y="3202884"/>
                <a:ext cx="97322" cy="1076184"/>
              </a:xfrm>
              <a:prstGeom prst="leftBracket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7344A89-31EC-09AD-F621-85EF2508EDE9}"/>
                </a:ext>
              </a:extLst>
            </p:cNvPr>
            <p:cNvGrpSpPr/>
            <p:nvPr/>
          </p:nvGrpSpPr>
          <p:grpSpPr>
            <a:xfrm>
              <a:off x="6589886" y="3076627"/>
              <a:ext cx="3771436" cy="540000"/>
              <a:chOff x="1512047" y="2934447"/>
              <a:chExt cx="3771436" cy="540000"/>
            </a:xfrm>
          </p:grpSpPr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D917734C-874C-B835-FDFE-B8FDCA241187}"/>
                  </a:ext>
                </a:extLst>
              </p:cNvPr>
              <p:cNvGrpSpPr/>
              <p:nvPr/>
            </p:nvGrpSpPr>
            <p:grpSpPr>
              <a:xfrm>
                <a:off x="1512047" y="2934447"/>
                <a:ext cx="1076181" cy="540000"/>
                <a:chOff x="1512047" y="2934447"/>
                <a:chExt cx="1076181" cy="540000"/>
              </a:xfrm>
            </p:grpSpPr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AC969065-775B-6568-E189-AC01022F6EEA}"/>
                    </a:ext>
                  </a:extLst>
                </p:cNvPr>
                <p:cNvSpPr/>
                <p:nvPr/>
              </p:nvSpPr>
              <p:spPr>
                <a:xfrm>
                  <a:off x="1512047" y="2934447"/>
                  <a:ext cx="540000" cy="540000"/>
                </a:xfrm>
                <a:prstGeom prst="rect">
                  <a:avLst/>
                </a:prstGeom>
                <a:solidFill>
                  <a:schemeClr val="bg1"/>
                </a:solidFill>
                <a:ln w="889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1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직사각형 64">
                  <a:extLst>
                    <a:ext uri="{FF2B5EF4-FFF2-40B4-BE49-F238E27FC236}">
                      <a16:creationId xmlns:a16="http://schemas.microsoft.com/office/drawing/2014/main" id="{C748E473-A85A-42F1-F3AA-4F00A88B5E97}"/>
                    </a:ext>
                  </a:extLst>
                </p:cNvPr>
                <p:cNvSpPr/>
                <p:nvPr/>
              </p:nvSpPr>
              <p:spPr>
                <a:xfrm>
                  <a:off x="2048228" y="2934447"/>
                  <a:ext cx="540000" cy="540000"/>
                </a:xfrm>
                <a:prstGeom prst="rect">
                  <a:avLst/>
                </a:prstGeom>
                <a:solidFill>
                  <a:schemeClr val="bg1"/>
                </a:solidFill>
                <a:ln w="889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16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AB794B44-F3DB-20EB-C165-8BCE477C506C}"/>
                  </a:ext>
                </a:extLst>
              </p:cNvPr>
              <p:cNvGrpSpPr/>
              <p:nvPr/>
            </p:nvGrpSpPr>
            <p:grpSpPr>
              <a:xfrm>
                <a:off x="2584984" y="2934447"/>
                <a:ext cx="2698499" cy="540000"/>
                <a:chOff x="2584984" y="2934447"/>
                <a:chExt cx="2698499" cy="540000"/>
              </a:xfrm>
            </p:grpSpPr>
            <p:grpSp>
              <p:nvGrpSpPr>
                <p:cNvPr id="57" name="그룹 56">
                  <a:extLst>
                    <a:ext uri="{FF2B5EF4-FFF2-40B4-BE49-F238E27FC236}">
                      <a16:creationId xmlns:a16="http://schemas.microsoft.com/office/drawing/2014/main" id="{3C57743A-A497-D197-E125-317565C66924}"/>
                    </a:ext>
                  </a:extLst>
                </p:cNvPr>
                <p:cNvGrpSpPr/>
                <p:nvPr/>
              </p:nvGrpSpPr>
              <p:grpSpPr>
                <a:xfrm>
                  <a:off x="2584984" y="2934447"/>
                  <a:ext cx="1076181" cy="540000"/>
                  <a:chOff x="1505910" y="2934447"/>
                  <a:chExt cx="1076181" cy="540000"/>
                </a:xfrm>
              </p:grpSpPr>
              <p:sp>
                <p:nvSpPr>
                  <p:cNvPr id="62" name="직사각형 61">
                    <a:extLst>
                      <a:ext uri="{FF2B5EF4-FFF2-40B4-BE49-F238E27FC236}">
                        <a16:creationId xmlns:a16="http://schemas.microsoft.com/office/drawing/2014/main" id="{827AD01E-8B26-D533-D541-503CD8BE59B3}"/>
                      </a:ext>
                    </a:extLst>
                  </p:cNvPr>
                  <p:cNvSpPr/>
                  <p:nvPr/>
                </p:nvSpPr>
                <p:spPr>
                  <a:xfrm>
                    <a:off x="1505910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1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3" name="직사각형 62">
                    <a:extLst>
                      <a:ext uri="{FF2B5EF4-FFF2-40B4-BE49-F238E27FC236}">
                        <a16:creationId xmlns:a16="http://schemas.microsoft.com/office/drawing/2014/main" id="{C67B09C1-E36F-DBE9-CA28-33AAF98FB006}"/>
                      </a:ext>
                    </a:extLst>
                  </p:cNvPr>
                  <p:cNvSpPr/>
                  <p:nvPr/>
                </p:nvSpPr>
                <p:spPr>
                  <a:xfrm>
                    <a:off x="2042091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1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58" name="그룹 57">
                  <a:extLst>
                    <a:ext uri="{FF2B5EF4-FFF2-40B4-BE49-F238E27FC236}">
                      <a16:creationId xmlns:a16="http://schemas.microsoft.com/office/drawing/2014/main" id="{36DDED12-28C7-A1EC-A503-AE311DC5A80E}"/>
                    </a:ext>
                  </a:extLst>
                </p:cNvPr>
                <p:cNvGrpSpPr/>
                <p:nvPr/>
              </p:nvGrpSpPr>
              <p:grpSpPr>
                <a:xfrm>
                  <a:off x="3661165" y="2934447"/>
                  <a:ext cx="1082318" cy="540000"/>
                  <a:chOff x="1505910" y="2934447"/>
                  <a:chExt cx="1082318" cy="540000"/>
                </a:xfrm>
              </p:grpSpPr>
              <p:sp>
                <p:nvSpPr>
                  <p:cNvPr id="60" name="직사각형 59">
                    <a:extLst>
                      <a:ext uri="{FF2B5EF4-FFF2-40B4-BE49-F238E27FC236}">
                        <a16:creationId xmlns:a16="http://schemas.microsoft.com/office/drawing/2014/main" id="{62E6E5B8-1F18-EBA5-57A0-AD9E7932E21E}"/>
                      </a:ext>
                    </a:extLst>
                  </p:cNvPr>
                  <p:cNvSpPr/>
                  <p:nvPr/>
                </p:nvSpPr>
                <p:spPr>
                  <a:xfrm>
                    <a:off x="1505910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1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1" name="직사각형 60">
                    <a:extLst>
                      <a:ext uri="{FF2B5EF4-FFF2-40B4-BE49-F238E27FC236}">
                        <a16:creationId xmlns:a16="http://schemas.microsoft.com/office/drawing/2014/main" id="{864D92D5-1F1F-E35F-8189-10897675D889}"/>
                      </a:ext>
                    </a:extLst>
                  </p:cNvPr>
                  <p:cNvSpPr/>
                  <p:nvPr/>
                </p:nvSpPr>
                <p:spPr>
                  <a:xfrm>
                    <a:off x="2048228" y="2934447"/>
                    <a:ext cx="540000" cy="540000"/>
                  </a:xfrm>
                  <a:prstGeom prst="rect">
                    <a:avLst/>
                  </a:prstGeom>
                  <a:solidFill>
                    <a:schemeClr val="bg1"/>
                  </a:solidFill>
                  <a:ln w="8890">
                    <a:solidFill>
                      <a:schemeClr val="accent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dirty="0">
                        <a:solidFill>
                          <a:schemeClr val="tx1"/>
                        </a:solidFill>
                      </a:rPr>
                      <a:t>1</a:t>
                    </a:r>
                    <a:endParaRPr lang="ko-KR" altLang="en-US" sz="16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2C1D2558-E50C-E075-126F-89FD0C27C569}"/>
                    </a:ext>
                  </a:extLst>
                </p:cNvPr>
                <p:cNvSpPr/>
                <p:nvPr/>
              </p:nvSpPr>
              <p:spPr>
                <a:xfrm>
                  <a:off x="4743483" y="2934447"/>
                  <a:ext cx="540000" cy="540000"/>
                </a:xfrm>
                <a:prstGeom prst="rect">
                  <a:avLst/>
                </a:prstGeom>
                <a:solidFill>
                  <a:schemeClr val="bg1"/>
                </a:solidFill>
                <a:ln w="889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dirty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16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4D8ECC0-71E9-0E4B-15FC-A0002FEC2464}"/>
                </a:ext>
              </a:extLst>
            </p:cNvPr>
            <p:cNvSpPr txBox="1"/>
            <p:nvPr/>
          </p:nvSpPr>
          <p:spPr>
            <a:xfrm>
              <a:off x="8202823" y="3671182"/>
              <a:ext cx="6360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횟수</a:t>
              </a:r>
              <a:r>
                <a:rPr lang="en-US" altLang="ko-KR" sz="1000" dirty="0"/>
                <a:t>: 2</a:t>
              </a:r>
              <a:endParaRPr lang="ko-KR" altLang="en-US" sz="1000" dirty="0"/>
            </a:p>
          </p:txBody>
        </p:sp>
        <p:sp>
          <p:nvSpPr>
            <p:cNvPr id="54" name="화살표: 오른쪽 53">
              <a:extLst>
                <a:ext uri="{FF2B5EF4-FFF2-40B4-BE49-F238E27FC236}">
                  <a16:creationId xmlns:a16="http://schemas.microsoft.com/office/drawing/2014/main" id="{5AA2D768-EF09-4200-20E9-33B4B384B650}"/>
                </a:ext>
              </a:extLst>
            </p:cNvPr>
            <p:cNvSpPr/>
            <p:nvPr/>
          </p:nvSpPr>
          <p:spPr>
            <a:xfrm>
              <a:off x="5830067" y="3245871"/>
              <a:ext cx="223638" cy="183129"/>
            </a:xfrm>
            <a:prstGeom prst="rightArrow">
              <a:avLst/>
            </a:prstGeom>
            <a:solidFill>
              <a:srgbClr val="4472C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9" name="왼쪽 대괄호 78">
            <a:extLst>
              <a:ext uri="{FF2B5EF4-FFF2-40B4-BE49-F238E27FC236}">
                <a16:creationId xmlns:a16="http://schemas.microsoft.com/office/drawing/2014/main" id="{225E1786-C124-FF13-B2B6-EDC998D47FFA}"/>
              </a:ext>
            </a:extLst>
          </p:cNvPr>
          <p:cNvSpPr/>
          <p:nvPr/>
        </p:nvSpPr>
        <p:spPr>
          <a:xfrm rot="16200000">
            <a:off x="2048194" y="4563679"/>
            <a:ext cx="97323" cy="1617166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220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E48ED-05F0-7ABF-529C-92D50A8D39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04E237-E6D0-2BEF-82CD-6E5B4EB1AEAE}"/>
              </a:ext>
            </a:extLst>
          </p:cNvPr>
          <p:cNvSpPr/>
          <p:nvPr/>
        </p:nvSpPr>
        <p:spPr>
          <a:xfrm>
            <a:off x="0" y="191751"/>
            <a:ext cx="4576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뒤집기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4EA541-E53C-0E43-D3D7-90CDD4E94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11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D82B56C-AB97-2F1E-F820-2D1F50E0A0D4}"/>
              </a:ext>
            </a:extLst>
          </p:cNvPr>
          <p:cNvGrpSpPr/>
          <p:nvPr/>
        </p:nvGrpSpPr>
        <p:grpSpPr>
          <a:xfrm>
            <a:off x="443510" y="3540295"/>
            <a:ext cx="1433616" cy="943125"/>
            <a:chOff x="562414" y="2685540"/>
            <a:chExt cx="3091506" cy="941911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117E161F-A7F9-7394-FF58-692663725289}"/>
                </a:ext>
              </a:extLst>
            </p:cNvPr>
            <p:cNvSpPr/>
            <p:nvPr/>
          </p:nvSpPr>
          <p:spPr>
            <a:xfrm>
              <a:off x="562414" y="2959903"/>
              <a:ext cx="3091506" cy="66754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0001100</a:t>
              </a:r>
            </a:p>
          </p:txBody>
        </p:sp>
        <p:sp>
          <p:nvSpPr>
            <p:cNvPr id="9" name="순서도: 수행의 시작/종료 8">
              <a:extLst>
                <a:ext uri="{FF2B5EF4-FFF2-40B4-BE49-F238E27FC236}">
                  <a16:creationId xmlns:a16="http://schemas.microsoft.com/office/drawing/2014/main" id="{A3012BE3-1F87-A213-65E5-B46A392E1117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8AE9396-157F-71FA-6398-44B2C13D1330}"/>
              </a:ext>
            </a:extLst>
          </p:cNvPr>
          <p:cNvGrpSpPr/>
          <p:nvPr/>
        </p:nvGrpSpPr>
        <p:grpSpPr>
          <a:xfrm>
            <a:off x="2998954" y="3540296"/>
            <a:ext cx="1669119" cy="940384"/>
            <a:chOff x="6096000" y="4209689"/>
            <a:chExt cx="1672128" cy="940384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1CE06E0-5728-1D46-CCD5-F38F34B6266D}"/>
                </a:ext>
              </a:extLst>
            </p:cNvPr>
            <p:cNvSpPr/>
            <p:nvPr/>
          </p:nvSpPr>
          <p:spPr>
            <a:xfrm>
              <a:off x="6096000" y="4481665"/>
              <a:ext cx="1672128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2" name="순서도: 수행의 시작/종료 11">
              <a:extLst>
                <a:ext uri="{FF2B5EF4-FFF2-40B4-BE49-F238E27FC236}">
                  <a16:creationId xmlns:a16="http://schemas.microsoft.com/office/drawing/2014/main" id="{2B747118-2CC7-6868-CF0D-013781899D01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99AD7139-1804-826C-C610-B89DDC82984E}"/>
              </a:ext>
            </a:extLst>
          </p:cNvPr>
          <p:cNvSpPr/>
          <p:nvPr/>
        </p:nvSpPr>
        <p:spPr>
          <a:xfrm>
            <a:off x="443510" y="23737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D714056F-2975-0C63-1DED-C128A95FDFB6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649C0E-6A03-17E3-168F-87BD03DCC877}"/>
              </a:ext>
            </a:extLst>
          </p:cNvPr>
          <p:cNvSpPr txBox="1"/>
          <p:nvPr/>
        </p:nvSpPr>
        <p:spPr>
          <a:xfrm>
            <a:off x="1432337" y="1213583"/>
            <a:ext cx="9474722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로만 이루어진 문자열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주어짐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S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의 길이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&lt;</a:t>
            </a:r>
            <a:r>
              <a:rPr lang="en-US" altLang="ko-KR" sz="1600" dirty="0">
                <a:latin typeface="나눔스퀘어 네오 Bold" panose="00000800000000000000" pitchFamily="2" charset="-127"/>
              </a:rPr>
              <a:t> 1,000,000)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AF19B0-DF55-5721-99E2-F21321118E3E}"/>
              </a:ext>
            </a:extLst>
          </p:cNvPr>
          <p:cNvSpPr txBox="1"/>
          <p:nvPr/>
        </p:nvSpPr>
        <p:spPr>
          <a:xfrm>
            <a:off x="1432336" y="2230528"/>
            <a:ext cx="5601969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다솜이가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해야 하는 행동의 최소 횟수를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548D23CB-E746-A603-4431-89C211357DC6}"/>
              </a:ext>
            </a:extLst>
          </p:cNvPr>
          <p:cNvSpPr/>
          <p:nvPr/>
        </p:nvSpPr>
        <p:spPr>
          <a:xfrm>
            <a:off x="7397646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1753B3-5107-DD79-E778-421F1800D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7646" y="1781153"/>
            <a:ext cx="4576895" cy="462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53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4713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만들 수 없는 금액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426164B0-D759-60BC-0247-65B9DABAA9E3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36C8F-AFA9-86E9-E102-7D0BA4598A06}"/>
              </a:ext>
            </a:extLst>
          </p:cNvPr>
          <p:cNvSpPr txBox="1"/>
          <p:nvPr/>
        </p:nvSpPr>
        <p:spPr>
          <a:xfrm>
            <a:off x="784415" y="1618419"/>
            <a:ext cx="10821953" cy="301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동네 편의점의 주인은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개의 동전을 가지고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개의 동전을 이용하여 </a:t>
            </a:r>
            <a:r>
              <a:rPr lang="ko-KR" altLang="en-US" sz="1600" dirty="0">
                <a:solidFill>
                  <a:srgbClr val="0089A9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만들 수 없는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양의 정수 금액 중 최솟값을 구하는 프로그램을 작성할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N = 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동전이 각각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. 9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원짜리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화폐 단위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)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동전이라고 가정함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만들 수 없는 양의 정수 금액 중 최솟값은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8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또 다른 예시로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N = 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동전이 각각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7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원짜리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화폐 단위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)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동전이라고 가정함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만들 수 없는 양의 정수 금액 중 최솟값은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5440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89748-69EB-BE3A-70A1-6E3A0D616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4963106-DCC6-C6B5-F2D5-86B2A3AD72C9}"/>
              </a:ext>
            </a:extLst>
          </p:cNvPr>
          <p:cNvSpPr/>
          <p:nvPr/>
        </p:nvSpPr>
        <p:spPr>
          <a:xfrm>
            <a:off x="0" y="191751"/>
            <a:ext cx="54713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만들 수 없는 금액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822406-02E3-A7DC-4FC9-108E7976A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13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F26AE18-D9AA-2214-19F5-BD5AEA077E32}"/>
              </a:ext>
            </a:extLst>
          </p:cNvPr>
          <p:cNvGrpSpPr/>
          <p:nvPr/>
        </p:nvGrpSpPr>
        <p:grpSpPr>
          <a:xfrm>
            <a:off x="443510" y="4003015"/>
            <a:ext cx="1433616" cy="979100"/>
            <a:chOff x="562414" y="2685540"/>
            <a:chExt cx="3091506" cy="97784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87430FBC-521D-6BAA-8BC8-5CD27F71FA21}"/>
                </a:ext>
              </a:extLst>
            </p:cNvPr>
            <p:cNvSpPr/>
            <p:nvPr/>
          </p:nvSpPr>
          <p:spPr>
            <a:xfrm>
              <a:off x="562414" y="2959903"/>
              <a:ext cx="3091506" cy="70347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3 2 1 1 9</a:t>
              </a:r>
            </a:p>
          </p:txBody>
        </p:sp>
        <p:sp>
          <p:nvSpPr>
            <p:cNvPr id="9" name="순서도: 수행의 시작/종료 8">
              <a:extLst>
                <a:ext uri="{FF2B5EF4-FFF2-40B4-BE49-F238E27FC236}">
                  <a16:creationId xmlns:a16="http://schemas.microsoft.com/office/drawing/2014/main" id="{CD5F6AFC-27BF-F6E6-0A8F-811E18EEEB03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8755C5C-2061-27B4-55A0-08515C4D0D36}"/>
              </a:ext>
            </a:extLst>
          </p:cNvPr>
          <p:cNvGrpSpPr/>
          <p:nvPr/>
        </p:nvGrpSpPr>
        <p:grpSpPr>
          <a:xfrm>
            <a:off x="3097144" y="4003017"/>
            <a:ext cx="1669119" cy="976358"/>
            <a:chOff x="6096000" y="4209689"/>
            <a:chExt cx="1672128" cy="976358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2B2969C3-C38B-F4F9-B5DB-A11D6F21539E}"/>
                </a:ext>
              </a:extLst>
            </p:cNvPr>
            <p:cNvSpPr/>
            <p:nvPr/>
          </p:nvSpPr>
          <p:spPr>
            <a:xfrm>
              <a:off x="6096000" y="4481664"/>
              <a:ext cx="1672128" cy="70438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8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2" name="순서도: 수행의 시작/종료 11">
              <a:extLst>
                <a:ext uri="{FF2B5EF4-FFF2-40B4-BE49-F238E27FC236}">
                  <a16:creationId xmlns:a16="http://schemas.microsoft.com/office/drawing/2014/main" id="{082FB7E0-8933-4E30-423A-D011BF660132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DD67EAB3-6A67-1FF2-7F61-F7C586E820A4}"/>
              </a:ext>
            </a:extLst>
          </p:cNvPr>
          <p:cNvSpPr/>
          <p:nvPr/>
        </p:nvSpPr>
        <p:spPr>
          <a:xfrm>
            <a:off x="443510" y="2777435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449B44FE-3AB5-B7D1-C69B-82026FBF41C2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1521225-B257-AE02-8634-7273BD55857F}"/>
                  </a:ext>
                </a:extLst>
              </p:cNvPr>
              <p:cNvSpPr txBox="1"/>
              <p:nvPr/>
            </p:nvSpPr>
            <p:spPr>
              <a:xfrm>
                <a:off x="1432337" y="1213583"/>
                <a:ext cx="9474722" cy="19958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줄에는 동전의 개수를 나타내는 양의 정수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N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1,000)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둘째 줄에는 각 동전의 화폐 단위를 나타내는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N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개의 자연수가 주어지며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,</a:t>
                </a:r>
                <a:b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</a:b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각 자연수는 공백으로 구분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1521225-B257-AE02-8634-7273BD5585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2337" y="1213583"/>
                <a:ext cx="9474722" cy="199580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7EB8013B-EFC0-E280-1D98-978F6440916D}"/>
              </a:ext>
            </a:extLst>
          </p:cNvPr>
          <p:cNvSpPr txBox="1"/>
          <p:nvPr/>
        </p:nvSpPr>
        <p:spPr>
          <a:xfrm>
            <a:off x="1432336" y="2634164"/>
            <a:ext cx="7102063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주어진 동전들로 만들 수 없는 양의 정수 금액 중 최솟값을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4486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C0A6A-2310-907D-5885-0626E39BB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0F80E08-064C-5AAB-35F3-34081F51947B}"/>
              </a:ext>
            </a:extLst>
          </p:cNvPr>
          <p:cNvSpPr/>
          <p:nvPr/>
        </p:nvSpPr>
        <p:spPr>
          <a:xfrm>
            <a:off x="0" y="191751"/>
            <a:ext cx="54713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만들 수 없는 금액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0C209C4-045C-F2C1-7A64-C7574363A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E4447E33-244E-F5DA-732C-F5C0E051F40C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0DDCFB4-CBB7-740F-3F32-32C42B108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3302" y="2135645"/>
            <a:ext cx="5138064" cy="332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950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45656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볼링공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고르기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B1356172-7170-E231-0E6A-285B86E3F4BD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7D0A6A-B225-5E67-8730-6553CA3BFF06}"/>
              </a:ext>
            </a:extLst>
          </p:cNvPr>
          <p:cNvSpPr txBox="1"/>
          <p:nvPr/>
        </p:nvSpPr>
        <p:spPr>
          <a:xfrm>
            <a:off x="784415" y="1618419"/>
            <a:ext cx="10821953" cy="4858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볼링을 치고 있는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A, B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두 사람은 서로 무게가 다른 볼링공을 고르려고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볼링공은 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개가 있으며 각 볼링공마다 무게가 적혀 있고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공의 번호는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번부터 순서대로 부여됨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또한 같은 무게의 공이 여러 개 있을 수 있지만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서로 다른 공으로 간주함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볼링공의 무게는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부터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까지의 자연수 형태로 존재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M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이며 각각의 무게가 차례대로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1, 3, 2, 3, 2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때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공의 번호가 차례대로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번부터 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번까지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부여됨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두 사람이 고를 수 있는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볼링공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번호의 조합을 구하면 다음과 같음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결과적으로 두 사람이 공을 고르는 경우의 수는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8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개의 공의 무게가 각각 주어질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두 사람이 볼링공을 고르는 경우의 수를 구하는 프로그램을 작성할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72DAFC-C205-E1C6-1F0C-E7A6884D9177}"/>
              </a:ext>
            </a:extLst>
          </p:cNvPr>
          <p:cNvSpPr txBox="1"/>
          <p:nvPr/>
        </p:nvSpPr>
        <p:spPr>
          <a:xfrm>
            <a:off x="1362540" y="4999216"/>
            <a:ext cx="7468477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(1</a:t>
            </a:r>
            <a:r>
              <a:rPr lang="ko-KR" altLang="en-US" sz="1500" dirty="0"/>
              <a:t>번</a:t>
            </a:r>
            <a:r>
              <a:rPr lang="en-US" altLang="ko-KR" sz="1500" dirty="0"/>
              <a:t>, 2</a:t>
            </a:r>
            <a:r>
              <a:rPr lang="ko-KR" altLang="en-US" sz="1500" dirty="0"/>
              <a:t>번</a:t>
            </a:r>
            <a:r>
              <a:rPr lang="en-US" altLang="ko-KR" sz="1500" dirty="0"/>
              <a:t>), (1</a:t>
            </a:r>
            <a:r>
              <a:rPr lang="ko-KR" altLang="en-US" sz="1500" dirty="0"/>
              <a:t>번</a:t>
            </a:r>
            <a:r>
              <a:rPr lang="en-US" altLang="ko-KR" sz="1500" dirty="0"/>
              <a:t>, 3</a:t>
            </a:r>
            <a:r>
              <a:rPr lang="ko-KR" altLang="en-US" sz="1500" dirty="0"/>
              <a:t>번</a:t>
            </a:r>
            <a:r>
              <a:rPr lang="en-US" altLang="ko-KR" sz="1500" dirty="0"/>
              <a:t>), (1</a:t>
            </a:r>
            <a:r>
              <a:rPr lang="ko-KR" altLang="en-US" sz="1500" dirty="0"/>
              <a:t>번</a:t>
            </a:r>
            <a:r>
              <a:rPr lang="en-US" altLang="ko-KR" sz="1500" dirty="0"/>
              <a:t>, 4</a:t>
            </a:r>
            <a:r>
              <a:rPr lang="ko-KR" altLang="en-US" sz="1500" dirty="0"/>
              <a:t>번</a:t>
            </a:r>
            <a:r>
              <a:rPr lang="en-US" altLang="ko-KR" sz="1500" dirty="0"/>
              <a:t>), (1</a:t>
            </a:r>
            <a:r>
              <a:rPr lang="ko-KR" altLang="en-US" sz="1500" dirty="0"/>
              <a:t>번</a:t>
            </a:r>
            <a:r>
              <a:rPr lang="en-US" altLang="ko-KR" sz="1500" dirty="0"/>
              <a:t>, 5</a:t>
            </a:r>
            <a:r>
              <a:rPr lang="ko-KR" altLang="en-US" sz="1500" dirty="0"/>
              <a:t>번</a:t>
            </a:r>
            <a:r>
              <a:rPr lang="en-US" altLang="ko-KR" sz="1500" dirty="0"/>
              <a:t>), (2</a:t>
            </a:r>
            <a:r>
              <a:rPr lang="ko-KR" altLang="en-US" sz="1500" dirty="0"/>
              <a:t>번</a:t>
            </a:r>
            <a:r>
              <a:rPr lang="en-US" altLang="ko-KR" sz="1500" dirty="0"/>
              <a:t>, 3</a:t>
            </a:r>
            <a:r>
              <a:rPr lang="ko-KR" altLang="en-US" sz="1500" dirty="0"/>
              <a:t>번</a:t>
            </a:r>
            <a:r>
              <a:rPr lang="en-US" altLang="ko-KR" sz="1500" dirty="0"/>
              <a:t>), (2</a:t>
            </a:r>
            <a:r>
              <a:rPr lang="ko-KR" altLang="en-US" sz="1500" dirty="0"/>
              <a:t>번</a:t>
            </a:r>
            <a:r>
              <a:rPr lang="en-US" altLang="ko-KR" sz="1500" dirty="0"/>
              <a:t>, 5</a:t>
            </a:r>
            <a:r>
              <a:rPr lang="ko-KR" altLang="en-US" sz="1500" dirty="0"/>
              <a:t>번</a:t>
            </a:r>
            <a:r>
              <a:rPr lang="en-US" altLang="ko-KR" sz="1500" dirty="0"/>
              <a:t>), (3</a:t>
            </a:r>
            <a:r>
              <a:rPr lang="ko-KR" altLang="en-US" sz="1500" dirty="0"/>
              <a:t>번</a:t>
            </a:r>
            <a:r>
              <a:rPr lang="en-US" altLang="ko-KR" sz="1500" dirty="0"/>
              <a:t>, 4</a:t>
            </a:r>
            <a:r>
              <a:rPr lang="ko-KR" altLang="en-US" sz="1500" dirty="0"/>
              <a:t>번</a:t>
            </a:r>
            <a:r>
              <a:rPr lang="en-US" altLang="ko-KR" sz="1500" dirty="0"/>
              <a:t>), (4</a:t>
            </a:r>
            <a:r>
              <a:rPr lang="ko-KR" altLang="en-US" sz="1500" dirty="0"/>
              <a:t>번</a:t>
            </a:r>
            <a:r>
              <a:rPr lang="en-US" altLang="ko-KR" sz="1500" dirty="0"/>
              <a:t>, 5</a:t>
            </a:r>
            <a:r>
              <a:rPr lang="ko-KR" altLang="en-US" sz="1500" dirty="0"/>
              <a:t>번</a:t>
            </a:r>
            <a:r>
              <a:rPr lang="en-US" altLang="ko-KR" sz="1500" dirty="0"/>
              <a:t>)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1155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94C06-7BB2-FBE0-C68E-BD4FABD5A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A665833-BAF8-371D-4E4A-44B22138DA58}"/>
              </a:ext>
            </a:extLst>
          </p:cNvPr>
          <p:cNvSpPr/>
          <p:nvPr/>
        </p:nvSpPr>
        <p:spPr>
          <a:xfrm>
            <a:off x="0" y="191751"/>
            <a:ext cx="45656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볼링공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고르기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1A36208-CC33-F823-D04C-819F62B7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16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7DECBF7-CD0D-55A8-8722-B8E54EE31432}"/>
              </a:ext>
            </a:extLst>
          </p:cNvPr>
          <p:cNvGrpSpPr/>
          <p:nvPr/>
        </p:nvGrpSpPr>
        <p:grpSpPr>
          <a:xfrm>
            <a:off x="443510" y="2662712"/>
            <a:ext cx="1433616" cy="1018792"/>
            <a:chOff x="562414" y="2685540"/>
            <a:chExt cx="3091506" cy="1017481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FC2EA9AA-090D-AF1A-81C0-B37A8504D704}"/>
                </a:ext>
              </a:extLst>
            </p:cNvPr>
            <p:cNvSpPr/>
            <p:nvPr/>
          </p:nvSpPr>
          <p:spPr>
            <a:xfrm>
              <a:off x="562414" y="2959903"/>
              <a:ext cx="3091506" cy="74311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5 3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1 3 2 3 2</a:t>
              </a:r>
            </a:p>
          </p:txBody>
        </p:sp>
        <p:sp>
          <p:nvSpPr>
            <p:cNvPr id="9" name="순서도: 수행의 시작/종료 8">
              <a:extLst>
                <a:ext uri="{FF2B5EF4-FFF2-40B4-BE49-F238E27FC236}">
                  <a16:creationId xmlns:a16="http://schemas.microsoft.com/office/drawing/2014/main" id="{000BC301-BC2A-1829-869F-CB091C60F6EC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BB71790-CA16-00DF-CC6A-A1906FB738E6}"/>
              </a:ext>
            </a:extLst>
          </p:cNvPr>
          <p:cNvGrpSpPr/>
          <p:nvPr/>
        </p:nvGrpSpPr>
        <p:grpSpPr>
          <a:xfrm>
            <a:off x="2428220" y="2662714"/>
            <a:ext cx="1669119" cy="1016050"/>
            <a:chOff x="6096000" y="4209689"/>
            <a:chExt cx="1672128" cy="101605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4A1696E6-F08B-6483-2226-C7E9FE0FBCFB}"/>
                </a:ext>
              </a:extLst>
            </p:cNvPr>
            <p:cNvSpPr/>
            <p:nvPr/>
          </p:nvSpPr>
          <p:spPr>
            <a:xfrm>
              <a:off x="6096000" y="4481664"/>
              <a:ext cx="1672128" cy="744075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8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2" name="순서도: 수행의 시작/종료 11">
              <a:extLst>
                <a:ext uri="{FF2B5EF4-FFF2-40B4-BE49-F238E27FC236}">
                  <a16:creationId xmlns:a16="http://schemas.microsoft.com/office/drawing/2014/main" id="{C7CD3981-9E18-4A94-B90F-134CE97C539F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E6A50CC4-C901-B2CC-1450-AC2EF0BF38C4}"/>
              </a:ext>
            </a:extLst>
          </p:cNvPr>
          <p:cNvSpPr/>
          <p:nvPr/>
        </p:nvSpPr>
        <p:spPr>
          <a:xfrm>
            <a:off x="443510" y="2005584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757A4AC0-2E3B-89D9-6B87-73541A2B2532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920298B-A21D-F926-85A7-E891254AF212}"/>
                  </a:ext>
                </a:extLst>
              </p:cNvPr>
              <p:cNvSpPr txBox="1"/>
              <p:nvPr/>
            </p:nvSpPr>
            <p:spPr>
              <a:xfrm>
                <a:off x="1432337" y="1213583"/>
                <a:ext cx="9474722" cy="7620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>
                    <a:latin typeface="나눔스퀘어 네오 Bold" panose="00000800000000000000" pitchFamily="2" charset="-127"/>
                  </a:rPr>
                  <a:t>첫째 줄에 볼링공 개수 </a:t>
                </a:r>
                <a:r>
                  <a:rPr lang="en-US" altLang="ko-KR" sz="1600">
                    <a:latin typeface="나눔스퀘어 네오 Bold" panose="00000800000000000000" pitchFamily="2" charset="-127"/>
                  </a:rPr>
                  <a:t>N, </a:t>
                </a:r>
                <a:r>
                  <a:rPr lang="ko-KR" altLang="en-US" sz="1600">
                    <a:latin typeface="나눔스퀘어 네오 Bold" panose="00000800000000000000" pitchFamily="2" charset="-127"/>
                  </a:rPr>
                  <a:t>공의 무게 </a:t>
                </a:r>
                <a:r>
                  <a:rPr lang="en-US" altLang="ko-KR" sz="1600">
                    <a:latin typeface="나눔스퀘어 네오 Bold" panose="00000800000000000000" pitchFamily="2" charset="-127"/>
                  </a:rPr>
                  <a:t>M</a:t>
                </a:r>
                <a:r>
                  <a:rPr lang="ko-KR" altLang="en-US" sz="1600">
                    <a:latin typeface="나눔스퀘어 네오 Bold" panose="00000800000000000000" pitchFamily="2" charset="-127"/>
                  </a:rPr>
                  <a:t>이 주어짐</a:t>
                </a:r>
                <a:r>
                  <a:rPr lang="en-US" altLang="ko-KR" sz="1600">
                    <a:latin typeface="나눔스퀘어 네오 Bold" panose="00000800000000000000" pitchFamily="2" charset="-127"/>
                  </a:rPr>
                  <a:t>.(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N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</a:t>
                </a:r>
                <a:r>
                  <a:rPr lang="en-US" altLang="ko-KR" sz="1600">
                    <a:latin typeface="나눔스퀘어 네오 Bold" panose="00000800000000000000" pitchFamily="2" charset="-127"/>
                  </a:rPr>
                  <a:t>1,000 ,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</m:t>
                    </m:r>
                    <m:r>
                      <m:rPr>
                        <m:sty m:val="p"/>
                      </m:rP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</a:t>
                </a:r>
                <a:r>
                  <a:rPr lang="en-US" altLang="ko-KR" sz="1600">
                    <a:latin typeface="나눔스퀘어 네오 Bold" panose="00000800000000000000" pitchFamily="2" charset="-127"/>
                  </a:rPr>
                  <a:t>10)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>
                    <a:latin typeface="나눔스퀘어 네오 Bold" panose="00000800000000000000" pitchFamily="2" charset="-127"/>
                  </a:rPr>
                  <a:t>둘째 줄에 볼링공의 무게 </a:t>
                </a:r>
                <a:r>
                  <a:rPr lang="en-US" altLang="ko-KR" sz="1600">
                    <a:latin typeface="나눔스퀘어 네오 Bold" panose="00000800000000000000" pitchFamily="2" charset="-127"/>
                  </a:rPr>
                  <a:t>K</a:t>
                </a:r>
                <a:r>
                  <a:rPr lang="ko-KR" altLang="en-US" sz="1600">
                    <a:latin typeface="나눔스퀘어 네오 Bold" panose="00000800000000000000" pitchFamily="2" charset="-127"/>
                  </a:rPr>
                  <a:t>가 나열됨</a:t>
                </a:r>
                <a:endParaRPr lang="en-US" altLang="ko-KR" sz="1600">
                  <a:latin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920298B-A21D-F926-85A7-E891254AF2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2337" y="1213583"/>
                <a:ext cx="9474722" cy="762003"/>
              </a:xfrm>
              <a:prstGeom prst="rect">
                <a:avLst/>
              </a:prstGeom>
              <a:blipFill>
                <a:blip r:embed="rId2"/>
                <a:stretch>
                  <a:fillRect t="-4000" b="-96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C3B0FBBD-F393-8A03-32D7-5A3D1A2415D0}"/>
              </a:ext>
            </a:extLst>
          </p:cNvPr>
          <p:cNvSpPr txBox="1"/>
          <p:nvPr/>
        </p:nvSpPr>
        <p:spPr>
          <a:xfrm>
            <a:off x="1432337" y="1862313"/>
            <a:ext cx="5560134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두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사람이 볼링공을 고르는 경우의 수를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49EEF01-183F-61BD-58E1-F58190CE5001}"/>
              </a:ext>
            </a:extLst>
          </p:cNvPr>
          <p:cNvGrpSpPr/>
          <p:nvPr/>
        </p:nvGrpSpPr>
        <p:grpSpPr>
          <a:xfrm>
            <a:off x="429622" y="4188749"/>
            <a:ext cx="1835460" cy="1018792"/>
            <a:chOff x="562414" y="2685540"/>
            <a:chExt cx="3958058" cy="1017481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BA0D5489-EA8B-3454-AF62-44FB1BFB116D}"/>
                </a:ext>
              </a:extLst>
            </p:cNvPr>
            <p:cNvSpPr/>
            <p:nvPr/>
          </p:nvSpPr>
          <p:spPr>
            <a:xfrm>
              <a:off x="562414" y="2959903"/>
              <a:ext cx="3958058" cy="74311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8 5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1 5 4 3 2 4 5 2</a:t>
              </a:r>
            </a:p>
          </p:txBody>
        </p:sp>
        <p:sp>
          <p:nvSpPr>
            <p:cNvPr id="25" name="순서도: 수행의 시작/종료 24">
              <a:extLst>
                <a:ext uri="{FF2B5EF4-FFF2-40B4-BE49-F238E27FC236}">
                  <a16:creationId xmlns:a16="http://schemas.microsoft.com/office/drawing/2014/main" id="{8CD57BF4-FF54-0B45-10F1-BD273AF69D53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F303A04-E487-96D5-3A21-8AFC02B2EAC7}"/>
              </a:ext>
            </a:extLst>
          </p:cNvPr>
          <p:cNvGrpSpPr/>
          <p:nvPr/>
        </p:nvGrpSpPr>
        <p:grpSpPr>
          <a:xfrm>
            <a:off x="2414332" y="4188751"/>
            <a:ext cx="1669119" cy="1016050"/>
            <a:chOff x="6096000" y="4209689"/>
            <a:chExt cx="1672128" cy="1016050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8769D2DA-A30A-2471-EBB1-F2758E3A9ACB}"/>
                </a:ext>
              </a:extLst>
            </p:cNvPr>
            <p:cNvSpPr/>
            <p:nvPr/>
          </p:nvSpPr>
          <p:spPr>
            <a:xfrm>
              <a:off x="6096000" y="4481664"/>
              <a:ext cx="1672128" cy="744075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25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8" name="순서도: 수행의 시작/종료 27">
              <a:extLst>
                <a:ext uri="{FF2B5EF4-FFF2-40B4-BE49-F238E27FC236}">
                  <a16:creationId xmlns:a16="http://schemas.microsoft.com/office/drawing/2014/main" id="{94C5D909-352C-7295-E883-9612009B736E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1F635FB3-7720-6E9C-C687-9AE9ECDD08B3}"/>
              </a:ext>
            </a:extLst>
          </p:cNvPr>
          <p:cNvSpPr/>
          <p:nvPr/>
        </p:nvSpPr>
        <p:spPr>
          <a:xfrm>
            <a:off x="5767385" y="258463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948A81-3EB9-CD2F-5FE2-6696162D3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385" y="3050434"/>
            <a:ext cx="6278028" cy="336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89456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6.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무지의 먹방 라이브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A0EF0E78-E23B-B1D3-1A1A-D98AE673B53D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BEF8F-A718-D8CC-DC5A-406E054F08BC}"/>
              </a:ext>
            </a:extLst>
          </p:cNvPr>
          <p:cNvSpPr txBox="1"/>
          <p:nvPr/>
        </p:nvSpPr>
        <p:spPr>
          <a:xfrm>
            <a:off x="784415" y="1618419"/>
            <a:ext cx="10821953" cy="4858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독특한 방식으로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먹방을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하려는 무지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회전판에 먹어야 할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개의 음식이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음식에는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부터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까지 번호가 붙어있으며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음식을 섭취하는데 일정 시간이 소요됨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1. 1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음식부터 먹기 시작하며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회전판은 번호가 증가하는 순서대로 음식을 무지 앞으로 가져다 놓음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2.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마지막 번호의 음식을 섭취한 후에는 회전판에 의해 다시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음식이 무지 앞으로 옴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3.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음식 하나를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 동안 섭취한 후 남은 음식은 그대로 두고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다음 음식을 섭취함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   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다음 음식이란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아직 남은 음식 중 다음으로 섭취해야 할 가장 가까운 번호의 음식을 말함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4.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회전판이 다음 음식을 가져오는 데 걸리는 시간은 없다고 가정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무지가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먹방을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시작한 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K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 후에 네트워크 장애로 인해 방송이 잠시 중단됨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네트워크 정상화 후 다시 방송을 이어갈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몇 번 음식부터 섭취해야 하는지를 알고자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음식을 모두 먹는 데 필요한 시간이 담겨 있는 배열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food_times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네트워크 장애가 발생한 시간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K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초가 매개변수로 주어질 때 몇 번 음식부터 다시 섭취하면 되는지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return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하도록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solution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함수를 완성할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5407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4DAC1-12D9-AA3D-9446-18E6F5AC80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7C6592E-4BCD-F489-3B38-DFF6CB7F1FC2}"/>
              </a:ext>
            </a:extLst>
          </p:cNvPr>
          <p:cNvSpPr/>
          <p:nvPr/>
        </p:nvSpPr>
        <p:spPr>
          <a:xfrm>
            <a:off x="0" y="191751"/>
            <a:ext cx="589456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6.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무지의 먹방 라이브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B9A160-5E4B-33CB-23FE-BE233B5F2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0BC38DBA-A904-A6AA-58A7-3BC118BE151B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제한 사항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653526-48A4-D3B4-1DF3-4CEBDDBD581B}"/>
              </a:ext>
            </a:extLst>
          </p:cNvPr>
          <p:cNvSpPr txBox="1"/>
          <p:nvPr/>
        </p:nvSpPr>
        <p:spPr>
          <a:xfrm>
            <a:off x="784415" y="1618419"/>
            <a:ext cx="10821953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food_times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각 음식을 모두 먹는 데 필요한 시간이 음식의 번호 순서대로 들어 있는 배열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k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방송이 중단된 시간을 나타냄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만약 더 섭취해야 할 음식이 없다면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반환하면 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261888-FF2F-BD00-DE21-6583DA4B2CF7}"/>
              </a:ext>
            </a:extLst>
          </p:cNvPr>
          <p:cNvSpPr txBox="1"/>
          <p:nvPr/>
        </p:nvSpPr>
        <p:spPr>
          <a:xfrm>
            <a:off x="784414" y="3415485"/>
            <a:ext cx="10821953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food_times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길이는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이상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2,000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food_times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원소는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1,000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이하의 자연수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k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2,000,000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이하의 자연수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8E2CD12-AB29-019E-B429-18D645CAAF26}"/>
                  </a:ext>
                </a:extLst>
              </p:cNvPr>
              <p:cNvSpPr txBox="1"/>
              <p:nvPr/>
            </p:nvSpPr>
            <p:spPr>
              <a:xfrm>
                <a:off x="784413" y="5279150"/>
                <a:ext cx="10821953" cy="11648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 err="1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food_times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의 길이는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 이상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200,000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이하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 err="1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food_times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의 원소는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이상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100,000,000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이하의 자연수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k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는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이상 </a:t>
                </a:r>
                <a14:m>
                  <m:oMath xmlns:m="http://schemas.openxmlformats.org/officeDocument/2006/math">
                    <m:r>
                      <a:rPr lang="ko-KR" altLang="en-US" sz="16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ko-KR" altLang="en-US" sz="160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ko-KR" altLang="en-US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sz="16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ko-KR" altLang="en-US" sz="160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13</m:t>
                        </m:r>
                      </m:sup>
                    </m:sSup>
                  </m:oMath>
                </a14:m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이하의 자연수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8E2CD12-AB29-019E-B429-18D645CAAF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413" y="5279150"/>
                <a:ext cx="10821953" cy="1164806"/>
              </a:xfrm>
              <a:prstGeom prst="rect">
                <a:avLst/>
              </a:prstGeom>
              <a:blipFill>
                <a:blip r:embed="rId2"/>
                <a:stretch>
                  <a:fillRect b="-57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41417F0-BD03-D803-8E4D-07F0B3D104FA}"/>
              </a:ext>
            </a:extLst>
          </p:cNvPr>
          <p:cNvSpPr/>
          <p:nvPr/>
        </p:nvSpPr>
        <p:spPr>
          <a:xfrm>
            <a:off x="206289" y="3033330"/>
            <a:ext cx="2853664" cy="339606"/>
          </a:xfrm>
          <a:prstGeom prst="roundRect">
            <a:avLst>
              <a:gd name="adj" fmla="val 50000"/>
            </a:avLst>
          </a:prstGeom>
          <a:solidFill>
            <a:srgbClr val="2E75B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정확한 테스트 제한 사항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6D9DD2A-02DF-0F6A-BD47-BA162E73CEAB}"/>
              </a:ext>
            </a:extLst>
          </p:cNvPr>
          <p:cNvSpPr/>
          <p:nvPr/>
        </p:nvSpPr>
        <p:spPr>
          <a:xfrm>
            <a:off x="206289" y="4939544"/>
            <a:ext cx="2853664" cy="339606"/>
          </a:xfrm>
          <a:prstGeom prst="roundRect">
            <a:avLst>
              <a:gd name="adj" fmla="val 50000"/>
            </a:avLst>
          </a:prstGeom>
          <a:solidFill>
            <a:srgbClr val="2E75B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효율성 테스트 제한 사항</a:t>
            </a:r>
          </a:p>
        </p:txBody>
      </p:sp>
    </p:spTree>
    <p:extLst>
      <p:ext uri="{BB962C8B-B14F-4D97-AF65-F5344CB8AC3E}">
        <p14:creationId xmlns:p14="http://schemas.microsoft.com/office/powerpoint/2010/main" val="3940771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B1821-62E0-E150-E53D-F822B8DC0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87F251A-6C0F-60D0-B6B0-2C4E62E96480}"/>
              </a:ext>
            </a:extLst>
          </p:cNvPr>
          <p:cNvSpPr/>
          <p:nvPr/>
        </p:nvSpPr>
        <p:spPr>
          <a:xfrm>
            <a:off x="0" y="191751"/>
            <a:ext cx="589456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6.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무지의 먹방 라이브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9716004-DA2A-4AF3-8193-34B193F67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3163E0DC-76DE-21BA-BF80-4970045F95E6}"/>
              </a:ext>
            </a:extLst>
          </p:cNvPr>
          <p:cNvSpPr/>
          <p:nvPr/>
        </p:nvSpPr>
        <p:spPr>
          <a:xfrm>
            <a:off x="206291" y="1230199"/>
            <a:ext cx="1323685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입출력 예시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E6133B1-5FD3-83BD-233F-BB9ABEF848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8013680"/>
              </p:ext>
            </p:extLst>
          </p:nvPr>
        </p:nvGraphicFramePr>
        <p:xfrm>
          <a:off x="868133" y="1759572"/>
          <a:ext cx="8127999" cy="7416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58158370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5410273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852986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food_times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k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result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10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[3, 1, 2]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984964"/>
                  </a:ext>
                </a:extLst>
              </a:tr>
            </a:tbl>
          </a:graphicData>
        </a:graphic>
      </p:graphicFrame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60C82BED-641D-F8CC-88F8-3D6148A1BCDE}"/>
              </a:ext>
            </a:extLst>
          </p:cNvPr>
          <p:cNvSpPr/>
          <p:nvPr/>
        </p:nvSpPr>
        <p:spPr>
          <a:xfrm>
            <a:off x="206291" y="2849856"/>
            <a:ext cx="2500088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입출력 예시에 대한 설명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AE01B-BB81-3607-CD31-E376952769DC}"/>
              </a:ext>
            </a:extLst>
          </p:cNvPr>
          <p:cNvSpPr txBox="1"/>
          <p:nvPr/>
        </p:nvSpPr>
        <p:spPr>
          <a:xfrm>
            <a:off x="294344" y="3248918"/>
            <a:ext cx="10821953" cy="301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 ~ 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 동안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음식을 섭취함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남은 시간은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[2, 1, 2]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~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 동안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음식을 섭취함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남은 시간은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[2, 0, 2]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 ~ 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 동안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음식을 섭취함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남은 시간은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[2, 0, 1]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 ~ 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 동안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음식을 섭취함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남은 시간은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[1, 0, 1]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 ~ 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 동안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음식은 다 먹었으므로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) 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음식을 섭취함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남은 시간은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[1, 0, 0]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초에서 네트워크 장애가 발생하였음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음식을 섭취해야 할 때 중단되었으므로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장애 복구 후에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음식부터 다시 먹기 시작하면 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6372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D5B58-2225-8416-9AD7-7906250AE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D9C5D6-665E-4999-FF71-A404AEE3BC05}"/>
              </a:ext>
            </a:extLst>
          </p:cNvPr>
          <p:cNvSpPr/>
          <p:nvPr/>
        </p:nvSpPr>
        <p:spPr>
          <a:xfrm>
            <a:off x="0" y="191751"/>
            <a:ext cx="38555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모험가 길드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5E8E6D-1219-E29A-12F8-3B36597B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46A5923B-8B5E-F20F-B585-B8B099AD6449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00CAED-7520-5EF9-13BB-5272652A278A}"/>
              </a:ext>
            </a:extLst>
          </p:cNvPr>
          <p:cNvSpPr txBox="1"/>
          <p:nvPr/>
        </p:nvSpPr>
        <p:spPr>
          <a:xfrm>
            <a:off x="784415" y="1618419"/>
            <a:ext cx="10821953" cy="4488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한 마을에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명의 모험가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모험가 길드에서는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명의 모험가를 대상으로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공포도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 측정했는데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공포도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높은 모험가는 쉽게 공포를 느껴 위험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상황에서 제대로 대처할 능력이 떨어짐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모험가 그룹을 안전하게 구성하고자 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공포도가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 모험가는 반드시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명 이상으로 구성한 모험가 그룹에 참여해야 여행을 떠날 수 있도록 규정했음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명의 모험가에 대한 정보가 주어졌을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여행을 떠날 수 있는 그룹 수의 최댓값을 구하는 프로그램을 작성할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 = 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모험가의 공포도가 다음과 같다고 가정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그룹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 공포도가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1, 2, 3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 모험가를 한 명씩 넣고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그룹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 공포도가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 남은 두 명을 넣게 되면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개의 그룹을 만들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또한 몇 명의 모험가는 마을에 그대로 남아 있어도 되기 때문에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모든 모험가를 특정한 그룹에 넣을 필요는 없음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94775E-952A-9C28-80CE-746730B5D682}"/>
              </a:ext>
            </a:extLst>
          </p:cNvPr>
          <p:cNvSpPr txBox="1"/>
          <p:nvPr/>
        </p:nvSpPr>
        <p:spPr>
          <a:xfrm>
            <a:off x="1353969" y="4611473"/>
            <a:ext cx="1147603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2 3 1 2 2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48197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9FEF4E-AEF8-D3D4-644A-257664DBC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9A8D4C6-6570-856B-D43C-7BE61108CCB1}"/>
              </a:ext>
            </a:extLst>
          </p:cNvPr>
          <p:cNvSpPr/>
          <p:nvPr/>
        </p:nvSpPr>
        <p:spPr>
          <a:xfrm>
            <a:off x="0" y="191751"/>
            <a:ext cx="589456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6.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무지의 먹방 라이브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0089B5-26D9-60C4-402C-B92268F6C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B40CC5-3781-FBEE-87A8-21DCD45C0AC5}"/>
              </a:ext>
            </a:extLst>
          </p:cNvPr>
          <p:cNvSpPr txBox="1"/>
          <p:nvPr/>
        </p:nvSpPr>
        <p:spPr>
          <a:xfrm>
            <a:off x="205669" y="1201560"/>
            <a:ext cx="594544" cy="24622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STEP 0</a:t>
            </a:r>
            <a:endParaRPr lang="ko-KR" altLang="en-US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E780A2-553C-5A84-AFE2-EE4D8FC6C8EF}"/>
              </a:ext>
            </a:extLst>
          </p:cNvPr>
          <p:cNvSpPr txBox="1"/>
          <p:nvPr/>
        </p:nvSpPr>
        <p:spPr>
          <a:xfrm>
            <a:off x="205669" y="3492692"/>
            <a:ext cx="594544" cy="24622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STEP 1</a:t>
            </a:r>
            <a:endParaRPr lang="ko-KR" altLang="en-US" sz="1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DCADC0-B097-196A-BD0C-F38A3AFC57E4}"/>
              </a:ext>
            </a:extLst>
          </p:cNvPr>
          <p:cNvSpPr txBox="1"/>
          <p:nvPr/>
        </p:nvSpPr>
        <p:spPr>
          <a:xfrm>
            <a:off x="205669" y="5636236"/>
            <a:ext cx="594544" cy="246221"/>
          </a:xfrm>
          <a:prstGeom prst="rect">
            <a:avLst/>
          </a:prstGeom>
          <a:noFill/>
          <a:ln>
            <a:solidFill>
              <a:schemeClr val="accent5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STEP 2</a:t>
            </a:r>
            <a:endParaRPr lang="ko-KR" altLang="en-US" sz="1000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94C69D0-F1BC-4922-F9C8-91948F87537E}"/>
              </a:ext>
            </a:extLst>
          </p:cNvPr>
          <p:cNvGrpSpPr/>
          <p:nvPr/>
        </p:nvGrpSpPr>
        <p:grpSpPr>
          <a:xfrm>
            <a:off x="933158" y="5831064"/>
            <a:ext cx="2520000" cy="360000"/>
            <a:chOff x="1469681" y="5544989"/>
            <a:chExt cx="2520000" cy="360000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8782B976-6AB0-28D2-B243-E2011B26C3F2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8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5B99F83-10A1-EAE3-86D2-E7688EBC74C5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1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502C6CC3-1166-7111-BCF9-06890FF773CF}"/>
              </a:ext>
            </a:extLst>
          </p:cNvPr>
          <p:cNvGrpSpPr/>
          <p:nvPr/>
        </p:nvGrpSpPr>
        <p:grpSpPr>
          <a:xfrm>
            <a:off x="3734562" y="5831064"/>
            <a:ext cx="2520000" cy="360000"/>
            <a:chOff x="1469681" y="5544989"/>
            <a:chExt cx="2520000" cy="360000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E1CC05DD-6884-6874-790A-2FF96394310A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6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AE06C9C2-254A-14A1-D140-097FB1EDF628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2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F4F1FAD-683E-66A1-2811-4D5491B76685}"/>
              </a:ext>
            </a:extLst>
          </p:cNvPr>
          <p:cNvGrpSpPr/>
          <p:nvPr/>
        </p:nvGrpSpPr>
        <p:grpSpPr>
          <a:xfrm>
            <a:off x="6593849" y="5831064"/>
            <a:ext cx="2520000" cy="360000"/>
            <a:chOff x="1469681" y="5544989"/>
            <a:chExt cx="2520000" cy="360000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7CBB4D6C-8735-B341-A002-81B247344711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8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4368AB40-5C72-4C68-D598-92F351BF74BE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1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06E175CE-C5C9-6FD9-8A88-0A97C73B5089}"/>
              </a:ext>
            </a:extLst>
          </p:cNvPr>
          <p:cNvGrpSpPr/>
          <p:nvPr/>
        </p:nvGrpSpPr>
        <p:grpSpPr>
          <a:xfrm>
            <a:off x="9417277" y="5831064"/>
            <a:ext cx="2520000" cy="360000"/>
            <a:chOff x="1469681" y="5544989"/>
            <a:chExt cx="2520000" cy="360000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5CD38EBA-4F76-0A1E-5CE5-69BE54F79EC2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6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C3FE3253-E0E0-B50B-D847-7BAEF6876EF0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2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35D190F0-2CCE-C52E-ACD0-DB210CAF8811}"/>
              </a:ext>
            </a:extLst>
          </p:cNvPr>
          <p:cNvGrpSpPr/>
          <p:nvPr/>
        </p:nvGrpSpPr>
        <p:grpSpPr>
          <a:xfrm>
            <a:off x="2913158" y="3482819"/>
            <a:ext cx="2520000" cy="360000"/>
            <a:chOff x="1469681" y="5544989"/>
            <a:chExt cx="2520000" cy="36000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4957619D-B1CB-06FC-E529-31639199F843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6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BE65A540-353E-16A2-9F0A-A894D1013293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2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1A9429C0-A50B-6F5E-670A-9F4C3F85B6CF}"/>
              </a:ext>
            </a:extLst>
          </p:cNvPr>
          <p:cNvGrpSpPr/>
          <p:nvPr/>
        </p:nvGrpSpPr>
        <p:grpSpPr>
          <a:xfrm>
            <a:off x="4634562" y="1324670"/>
            <a:ext cx="2520000" cy="360000"/>
            <a:chOff x="1469681" y="5544989"/>
            <a:chExt cx="2520000" cy="360000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14A3C42-B6FE-57A9-D0BE-162882E9050E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4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2DEC6EF1-430E-3C9C-06B2-C5DC72E34DEF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3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C8F3E05-9F65-CAF9-C8F3-07803119EF18}"/>
              </a:ext>
            </a:extLst>
          </p:cNvPr>
          <p:cNvGrpSpPr/>
          <p:nvPr/>
        </p:nvGrpSpPr>
        <p:grpSpPr>
          <a:xfrm>
            <a:off x="4994562" y="4184800"/>
            <a:ext cx="2520000" cy="360000"/>
            <a:chOff x="1469681" y="5544989"/>
            <a:chExt cx="2520000" cy="360000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E8AAF682-8D73-11E0-C7A6-95D507FD91F9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8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2DBB67CA-426B-9F3E-2236-7E6E5825B5A5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1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02A2E0DA-7430-A6BE-F3ED-1B9FC5DF80B5}"/>
              </a:ext>
            </a:extLst>
          </p:cNvPr>
          <p:cNvCxnSpPr>
            <a:cxnSpLocks/>
          </p:cNvCxnSpPr>
          <p:nvPr/>
        </p:nvCxnSpPr>
        <p:spPr>
          <a:xfrm>
            <a:off x="4173158" y="3842819"/>
            <a:ext cx="2081404" cy="341981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EFB34FBD-076E-34A4-AAF3-759B737BCA45}"/>
              </a:ext>
            </a:extLst>
          </p:cNvPr>
          <p:cNvGrpSpPr/>
          <p:nvPr/>
        </p:nvGrpSpPr>
        <p:grpSpPr>
          <a:xfrm>
            <a:off x="3065558" y="5039182"/>
            <a:ext cx="2520000" cy="360000"/>
            <a:chOff x="1469681" y="5544989"/>
            <a:chExt cx="2520000" cy="360000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9B457BB8-F6DC-16FF-E9E4-49DE5D0CC402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4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A4347D7C-34A6-5280-645B-31EEA5FED0E2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3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877508C9-DB38-C3CE-5E47-EBBF8D98F317}"/>
              </a:ext>
            </a:extLst>
          </p:cNvPr>
          <p:cNvGrpSpPr/>
          <p:nvPr/>
        </p:nvGrpSpPr>
        <p:grpSpPr>
          <a:xfrm>
            <a:off x="2617323" y="2179052"/>
            <a:ext cx="2520000" cy="360000"/>
            <a:chOff x="1469681" y="5544989"/>
            <a:chExt cx="2520000" cy="360000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02363AB8-3709-62A2-9E0D-EDFCFA70F1C4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6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847F5DA8-278D-AD2E-4EC5-87FD5BA6348B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2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F70B0190-894B-26F8-98C0-41EC465CF3D6}"/>
              </a:ext>
            </a:extLst>
          </p:cNvPr>
          <p:cNvGrpSpPr/>
          <p:nvPr/>
        </p:nvGrpSpPr>
        <p:grpSpPr>
          <a:xfrm>
            <a:off x="6676938" y="2179052"/>
            <a:ext cx="2520000" cy="360000"/>
            <a:chOff x="1469681" y="5544989"/>
            <a:chExt cx="2520000" cy="360000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B604332E-E3E7-A857-C103-9535681F6512}"/>
                </a:ext>
              </a:extLst>
            </p:cNvPr>
            <p:cNvSpPr/>
            <p:nvPr/>
          </p:nvSpPr>
          <p:spPr>
            <a:xfrm>
              <a:off x="1469681" y="5544989"/>
              <a:ext cx="1260000" cy="3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8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C866AAEC-AF8A-1CC4-157F-311CDA738F61}"/>
                </a:ext>
              </a:extLst>
            </p:cNvPr>
            <p:cNvSpPr/>
            <p:nvPr/>
          </p:nvSpPr>
          <p:spPr>
            <a:xfrm>
              <a:off x="2729681" y="5544989"/>
              <a:ext cx="12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1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66C696D8-69C5-7F0D-1F80-817F4D95F975}"/>
              </a:ext>
            </a:extLst>
          </p:cNvPr>
          <p:cNvCxnSpPr>
            <a:cxnSpLocks/>
          </p:cNvCxnSpPr>
          <p:nvPr/>
        </p:nvCxnSpPr>
        <p:spPr>
          <a:xfrm>
            <a:off x="5882610" y="1687703"/>
            <a:ext cx="2054328" cy="491349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134B2C3F-5DAE-2EE8-703E-B4F484DF5263}"/>
              </a:ext>
            </a:extLst>
          </p:cNvPr>
          <p:cNvCxnSpPr/>
          <p:nvPr/>
        </p:nvCxnSpPr>
        <p:spPr>
          <a:xfrm flipH="1">
            <a:off x="3877323" y="1684670"/>
            <a:ext cx="2005287" cy="494382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화살표: 위쪽 81">
            <a:extLst>
              <a:ext uri="{FF2B5EF4-FFF2-40B4-BE49-F238E27FC236}">
                <a16:creationId xmlns:a16="http://schemas.microsoft.com/office/drawing/2014/main" id="{15AB538F-CDC7-5A71-37BC-3B54AB0B6487}"/>
              </a:ext>
            </a:extLst>
          </p:cNvPr>
          <p:cNvSpPr/>
          <p:nvPr/>
        </p:nvSpPr>
        <p:spPr>
          <a:xfrm>
            <a:off x="11243660" y="6257846"/>
            <a:ext cx="127234" cy="168246"/>
          </a:xfrm>
          <a:prstGeom prst="upArrow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984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79574-780C-1AF8-B2FD-CC5259E01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068BFA-D34F-757A-9B06-703ADD57ECB4}"/>
              </a:ext>
            </a:extLst>
          </p:cNvPr>
          <p:cNvSpPr/>
          <p:nvPr/>
        </p:nvSpPr>
        <p:spPr>
          <a:xfrm>
            <a:off x="0" y="191751"/>
            <a:ext cx="589456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6.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무지의 먹방 라이브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EF4692-9FC4-08AA-64D7-1D11FE55A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EB874E-991B-592E-5C7F-2B951A77C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14" y="1179360"/>
            <a:ext cx="5946358" cy="476758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DDEA792-58F5-CC53-CA68-2D3D46100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106" y="2833287"/>
            <a:ext cx="1752845" cy="39058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9BB3844-D3D1-FC4E-4ADA-8862C727E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5106" y="3324095"/>
            <a:ext cx="1952898" cy="10574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EF51F6-6803-96E3-BD16-54E58729EAA9}"/>
              </a:ext>
            </a:extLst>
          </p:cNvPr>
          <p:cNvSpPr txBox="1"/>
          <p:nvPr/>
        </p:nvSpPr>
        <p:spPr>
          <a:xfrm>
            <a:off x="6502400" y="1200608"/>
            <a:ext cx="233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Food_times</a:t>
            </a:r>
            <a:r>
              <a:rPr lang="ko-KR" altLang="en-US"/>
              <a:t> </a:t>
            </a:r>
            <a:r>
              <a:rPr lang="en-US" altLang="ko-KR"/>
              <a:t>= 8 6 4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55EF8D-35D1-86F7-5062-064D5DE67EDE}"/>
              </a:ext>
            </a:extLst>
          </p:cNvPr>
          <p:cNvSpPr txBox="1"/>
          <p:nvPr/>
        </p:nvSpPr>
        <p:spPr>
          <a:xfrm>
            <a:off x="6502400" y="1586878"/>
            <a:ext cx="1518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K = 15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193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820AF5-1C3B-46FB-84A5-62A2470DA919}"/>
              </a:ext>
            </a:extLst>
          </p:cNvPr>
          <p:cNvSpPr txBox="1"/>
          <p:nvPr/>
        </p:nvSpPr>
        <p:spPr>
          <a:xfrm>
            <a:off x="2448713" y="1843950"/>
            <a:ext cx="72945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latin typeface="+mj-ea"/>
                <a:ea typeface="+mj-ea"/>
              </a:rPr>
              <a:t>THANK YOU</a:t>
            </a:r>
            <a:endParaRPr lang="ko-KR" altLang="en-US" sz="10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302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6F4078-15FB-1921-3AB8-029786A47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8688F16-3C2A-931E-D490-C6B8E0AC26A7}"/>
              </a:ext>
            </a:extLst>
          </p:cNvPr>
          <p:cNvSpPr/>
          <p:nvPr/>
        </p:nvSpPr>
        <p:spPr>
          <a:xfrm>
            <a:off x="0" y="191751"/>
            <a:ext cx="38555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모험가 길드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6D4372-5254-DF54-9F33-BE25C1476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3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56B6E48-B756-CB2F-FD53-D5157D3C261A}"/>
              </a:ext>
            </a:extLst>
          </p:cNvPr>
          <p:cNvGrpSpPr/>
          <p:nvPr/>
        </p:nvGrpSpPr>
        <p:grpSpPr>
          <a:xfrm>
            <a:off x="4132308" y="4720150"/>
            <a:ext cx="3927383" cy="1258224"/>
            <a:chOff x="626523" y="1546494"/>
            <a:chExt cx="3927383" cy="125822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74925376-5480-3538-A96A-ED100BE5D028}"/>
                </a:ext>
              </a:extLst>
            </p:cNvPr>
            <p:cNvSpPr/>
            <p:nvPr/>
          </p:nvSpPr>
          <p:spPr>
            <a:xfrm>
              <a:off x="626523" y="1546494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206AC2F-3E3E-1987-8FD1-9BABD871E59F}"/>
                </a:ext>
              </a:extLst>
            </p:cNvPr>
            <p:cNvSpPr/>
            <p:nvPr/>
          </p:nvSpPr>
          <p:spPr>
            <a:xfrm>
              <a:off x="1473368" y="1546494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5841701-5440-9E0C-54BE-02D9B281999D}"/>
                </a:ext>
              </a:extLst>
            </p:cNvPr>
            <p:cNvSpPr/>
            <p:nvPr/>
          </p:nvSpPr>
          <p:spPr>
            <a:xfrm>
              <a:off x="2320214" y="1546494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66EE403-F431-D8A6-0D44-B851B9F89476}"/>
                </a:ext>
              </a:extLst>
            </p:cNvPr>
            <p:cNvSpPr/>
            <p:nvPr/>
          </p:nvSpPr>
          <p:spPr>
            <a:xfrm>
              <a:off x="3167060" y="1546494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2A0EC7E-9284-E049-8D8F-2B825B323B9B}"/>
                </a:ext>
              </a:extLst>
            </p:cNvPr>
            <p:cNvSpPr/>
            <p:nvPr/>
          </p:nvSpPr>
          <p:spPr>
            <a:xfrm>
              <a:off x="4013906" y="1546494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왼쪽 대괄호 20">
              <a:extLst>
                <a:ext uri="{FF2B5EF4-FFF2-40B4-BE49-F238E27FC236}">
                  <a16:creationId xmlns:a16="http://schemas.microsoft.com/office/drawing/2014/main" id="{5B50D6BA-C847-3CAE-B8E0-C976A703453D}"/>
                </a:ext>
              </a:extLst>
            </p:cNvPr>
            <p:cNvSpPr/>
            <p:nvPr/>
          </p:nvSpPr>
          <p:spPr>
            <a:xfrm rot="16200000">
              <a:off x="840602" y="2142495"/>
              <a:ext cx="111844" cy="540001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왼쪽 대괄호 21">
              <a:extLst>
                <a:ext uri="{FF2B5EF4-FFF2-40B4-BE49-F238E27FC236}">
                  <a16:creationId xmlns:a16="http://schemas.microsoft.com/office/drawing/2014/main" id="{6E807CFD-8A90-0DE1-4C3F-90F953F5BFAB}"/>
                </a:ext>
              </a:extLst>
            </p:cNvPr>
            <p:cNvSpPr/>
            <p:nvPr/>
          </p:nvSpPr>
          <p:spPr>
            <a:xfrm rot="16200000">
              <a:off x="2110870" y="1719071"/>
              <a:ext cx="111843" cy="1386848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A8D847E-8B0F-ADE5-AE5A-9FD9AC4BADA3}"/>
                </a:ext>
              </a:extLst>
            </p:cNvPr>
            <p:cNvSpPr txBox="1"/>
            <p:nvPr/>
          </p:nvSpPr>
          <p:spPr>
            <a:xfrm>
              <a:off x="626523" y="2558497"/>
              <a:ext cx="540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그룹</a:t>
              </a:r>
              <a:r>
                <a:rPr lang="en-US" altLang="ko-KR" sz="1000" dirty="0"/>
                <a:t>1</a:t>
              </a:r>
              <a:endParaRPr lang="ko-KR" altLang="en-US" sz="10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85BACEC-981A-7B39-CC57-C80521AEE95A}"/>
                </a:ext>
              </a:extLst>
            </p:cNvPr>
            <p:cNvSpPr txBox="1"/>
            <p:nvPr/>
          </p:nvSpPr>
          <p:spPr>
            <a:xfrm>
              <a:off x="1896791" y="2558497"/>
              <a:ext cx="540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그룹</a:t>
              </a:r>
              <a:r>
                <a:rPr lang="en-US" altLang="ko-KR" sz="1000" dirty="0"/>
                <a:t>2</a:t>
              </a:r>
              <a:endParaRPr lang="ko-KR" altLang="en-US" sz="1000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9FF4A6D-6C65-FBD4-7F3B-34BD67785023}"/>
              </a:ext>
            </a:extLst>
          </p:cNvPr>
          <p:cNvGrpSpPr/>
          <p:nvPr/>
        </p:nvGrpSpPr>
        <p:grpSpPr>
          <a:xfrm>
            <a:off x="4132308" y="1598818"/>
            <a:ext cx="3927383" cy="720000"/>
            <a:chOff x="554806" y="2949501"/>
            <a:chExt cx="3927383" cy="720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A64008A-617D-901E-A789-7D6C480AC3B4}"/>
                </a:ext>
              </a:extLst>
            </p:cNvPr>
            <p:cNvSpPr/>
            <p:nvPr/>
          </p:nvSpPr>
          <p:spPr>
            <a:xfrm>
              <a:off x="2248497" y="2949501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21B6417E-B9D0-8F10-02C9-B6A3571508A1}"/>
                </a:ext>
              </a:extLst>
            </p:cNvPr>
            <p:cNvSpPr/>
            <p:nvPr/>
          </p:nvSpPr>
          <p:spPr>
            <a:xfrm>
              <a:off x="554806" y="2949501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E3CF147-FFE4-CD8B-4D00-9DB7B0587F77}"/>
                </a:ext>
              </a:extLst>
            </p:cNvPr>
            <p:cNvSpPr/>
            <p:nvPr/>
          </p:nvSpPr>
          <p:spPr>
            <a:xfrm>
              <a:off x="3095343" y="2949501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B775A22-2BF5-CA5A-AE44-A6CD8F29A60D}"/>
                </a:ext>
              </a:extLst>
            </p:cNvPr>
            <p:cNvSpPr/>
            <p:nvPr/>
          </p:nvSpPr>
          <p:spPr>
            <a:xfrm>
              <a:off x="3942189" y="2949501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DB5A349-F74A-D5D2-FA14-D7A9FD53CB60}"/>
                </a:ext>
              </a:extLst>
            </p:cNvPr>
            <p:cNvSpPr/>
            <p:nvPr/>
          </p:nvSpPr>
          <p:spPr>
            <a:xfrm>
              <a:off x="1401651" y="2949501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BCD633F9-F59F-36F9-C6C9-26E097AE076D}"/>
              </a:ext>
            </a:extLst>
          </p:cNvPr>
          <p:cNvGrpSpPr/>
          <p:nvPr/>
        </p:nvGrpSpPr>
        <p:grpSpPr>
          <a:xfrm>
            <a:off x="4132307" y="3159484"/>
            <a:ext cx="3927384" cy="720000"/>
            <a:chOff x="4132307" y="2826983"/>
            <a:chExt cx="3927384" cy="720000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5A99B16-5373-4F92-50EA-15E55C9B06B0}"/>
                </a:ext>
              </a:extLst>
            </p:cNvPr>
            <p:cNvSpPr/>
            <p:nvPr/>
          </p:nvSpPr>
          <p:spPr>
            <a:xfrm>
              <a:off x="4979153" y="2826983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8E17400-E8E5-38E9-F6C8-26C8128C0690}"/>
                </a:ext>
              </a:extLst>
            </p:cNvPr>
            <p:cNvSpPr/>
            <p:nvPr/>
          </p:nvSpPr>
          <p:spPr>
            <a:xfrm>
              <a:off x="5825999" y="2826983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02457B6-2B18-A939-FC4A-3E1256717B81}"/>
                </a:ext>
              </a:extLst>
            </p:cNvPr>
            <p:cNvSpPr/>
            <p:nvPr/>
          </p:nvSpPr>
          <p:spPr>
            <a:xfrm>
              <a:off x="6672845" y="2826983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4CA0C32-E4BD-F32F-98A5-437CCEFBAD50}"/>
                </a:ext>
              </a:extLst>
            </p:cNvPr>
            <p:cNvSpPr/>
            <p:nvPr/>
          </p:nvSpPr>
          <p:spPr>
            <a:xfrm>
              <a:off x="4132307" y="2826983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5611FFFE-1010-6A34-A6C8-C9B2A7DB8CBA}"/>
                </a:ext>
              </a:extLst>
            </p:cNvPr>
            <p:cNvSpPr/>
            <p:nvPr/>
          </p:nvSpPr>
          <p:spPr>
            <a:xfrm>
              <a:off x="7519691" y="2826983"/>
              <a:ext cx="540000" cy="72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6ACEA66-B102-A344-91AF-5F35EC2B6709}"/>
              </a:ext>
            </a:extLst>
          </p:cNvPr>
          <p:cNvSpPr txBox="1"/>
          <p:nvPr/>
        </p:nvSpPr>
        <p:spPr>
          <a:xfrm>
            <a:off x="3127839" y="2913263"/>
            <a:ext cx="10044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오름차순 정렬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AE99480-7D94-3639-D0B9-7D02EE74D5D2}"/>
              </a:ext>
            </a:extLst>
          </p:cNvPr>
          <p:cNvSpPr txBox="1"/>
          <p:nvPr/>
        </p:nvSpPr>
        <p:spPr>
          <a:xfrm>
            <a:off x="3527711" y="4473929"/>
            <a:ext cx="5955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그룹화</a:t>
            </a:r>
          </a:p>
        </p:txBody>
      </p:sp>
    </p:spTree>
    <p:extLst>
      <p:ext uri="{BB962C8B-B14F-4D97-AF65-F5344CB8AC3E}">
        <p14:creationId xmlns:p14="http://schemas.microsoft.com/office/powerpoint/2010/main" val="3386951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8555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모험가 길드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4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7E28778-7255-7328-985F-B6CDE8AAE290}"/>
              </a:ext>
            </a:extLst>
          </p:cNvPr>
          <p:cNvGrpSpPr/>
          <p:nvPr/>
        </p:nvGrpSpPr>
        <p:grpSpPr>
          <a:xfrm>
            <a:off x="443510" y="4041241"/>
            <a:ext cx="1433616" cy="979100"/>
            <a:chOff x="562414" y="2685540"/>
            <a:chExt cx="3091506" cy="97784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85B72DA5-251A-325D-F66A-382B596727C6}"/>
                </a:ext>
              </a:extLst>
            </p:cNvPr>
            <p:cNvSpPr/>
            <p:nvPr/>
          </p:nvSpPr>
          <p:spPr>
            <a:xfrm>
              <a:off x="562414" y="2959903"/>
              <a:ext cx="3091506" cy="70347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2 3 1 2 2</a:t>
              </a:r>
            </a:p>
          </p:txBody>
        </p:sp>
        <p:sp>
          <p:nvSpPr>
            <p:cNvPr id="9" name="순서도: 수행의 시작/종료 8">
              <a:extLst>
                <a:ext uri="{FF2B5EF4-FFF2-40B4-BE49-F238E27FC236}">
                  <a16:creationId xmlns:a16="http://schemas.microsoft.com/office/drawing/2014/main" id="{C99F14B1-BDC9-80F7-DCEA-F7CF5ACC19B7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72D9774-115B-519E-D10C-1C980A444D1E}"/>
              </a:ext>
            </a:extLst>
          </p:cNvPr>
          <p:cNvGrpSpPr/>
          <p:nvPr/>
        </p:nvGrpSpPr>
        <p:grpSpPr>
          <a:xfrm>
            <a:off x="3707178" y="4041243"/>
            <a:ext cx="1669119" cy="976358"/>
            <a:chOff x="6096000" y="4209689"/>
            <a:chExt cx="1672128" cy="976358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D370F791-0A80-45BC-E59D-3FA582873DCA}"/>
                </a:ext>
              </a:extLst>
            </p:cNvPr>
            <p:cNvSpPr/>
            <p:nvPr/>
          </p:nvSpPr>
          <p:spPr>
            <a:xfrm>
              <a:off x="6096000" y="4481664"/>
              <a:ext cx="1672128" cy="70438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2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2" name="순서도: 수행의 시작/종료 11">
              <a:extLst>
                <a:ext uri="{FF2B5EF4-FFF2-40B4-BE49-F238E27FC236}">
                  <a16:creationId xmlns:a16="http://schemas.microsoft.com/office/drawing/2014/main" id="{7F4F5711-1CD5-8762-6C9E-087E44B32B6A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56F9634F-E8DD-8C62-5A6A-6102C53C9E0F}"/>
              </a:ext>
            </a:extLst>
          </p:cNvPr>
          <p:cNvSpPr/>
          <p:nvPr/>
        </p:nvSpPr>
        <p:spPr>
          <a:xfrm>
            <a:off x="443510" y="2447505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D7A75953-E2AA-FD54-C13E-47035D5486ED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7156F3C-EC88-1736-62A2-AEBA901A1233}"/>
                  </a:ext>
                </a:extLst>
              </p:cNvPr>
              <p:cNvSpPr txBox="1"/>
              <p:nvPr/>
            </p:nvSpPr>
            <p:spPr>
              <a:xfrm>
                <a:off x="1432337" y="1213583"/>
                <a:ext cx="9474722" cy="1503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모험가의 수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N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100,000)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둘째 줄에 각 모험가의 공포도의 값을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N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이하의 자연수로 주어지며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,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각 자연수는 공백으로 구분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7156F3C-EC88-1736-62A2-AEBA901A12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2337" y="1213583"/>
                <a:ext cx="9474722" cy="150336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FFBAB528-D541-5949-06D7-6EB2E7B0AE1D}"/>
              </a:ext>
            </a:extLst>
          </p:cNvPr>
          <p:cNvSpPr txBox="1"/>
          <p:nvPr/>
        </p:nvSpPr>
        <p:spPr>
          <a:xfrm>
            <a:off x="1432337" y="2304234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여행을 떠날 수 있는 그룹 수의 최댓값을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8290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BFC512-8A46-5F02-05E4-788932A51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9AA8965-87F9-31E6-5E6A-C7221E351A8F}"/>
              </a:ext>
            </a:extLst>
          </p:cNvPr>
          <p:cNvSpPr/>
          <p:nvPr/>
        </p:nvSpPr>
        <p:spPr>
          <a:xfrm>
            <a:off x="0" y="191751"/>
            <a:ext cx="38555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모험가 길드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640CAD0-DAF3-35E6-9F8B-E564A852D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3A280B0-335B-5E14-655D-2F8565CF2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795" y="2062395"/>
            <a:ext cx="7884409" cy="3219969"/>
          </a:xfrm>
          <a:prstGeom prst="rect">
            <a:avLst/>
          </a:prstGeom>
        </p:spPr>
      </p:pic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EEEAFFD9-12F7-5618-B52F-3F12378CC81E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</p:spTree>
    <p:extLst>
      <p:ext uri="{BB962C8B-B14F-4D97-AF65-F5344CB8AC3E}">
        <p14:creationId xmlns:p14="http://schemas.microsoft.com/office/powerpoint/2010/main" val="3227301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883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곱하기 혹은 더하기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DC89D99B-69CA-8BF6-31EA-A067EEA3D1E7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AA6F27-4FAD-B5FF-AF07-0B13BAA880C3}"/>
              </a:ext>
            </a:extLst>
          </p:cNvPr>
          <p:cNvSpPr txBox="1"/>
          <p:nvPr/>
        </p:nvSpPr>
        <p:spPr>
          <a:xfrm>
            <a:off x="784415" y="1618419"/>
            <a:ext cx="10821953" cy="2642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자리가 숫자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(0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부터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9)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로만 이루어진 문자열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주어짐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왼쪽부터 오른쪽으로 하나씩 모든 숫자를 확인하며 숫자 사이에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‘x’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혹은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‘+’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연산자를 넣어 결과적으로 만들어질 수 있는 가장 큰 수를 구하는 프로그램을 작성할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+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보다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 먼저 계산하는 일반적인 방식과는 달리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모든 연산은 왼쪽에서부터 순서대로 이루어진다고 가정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02984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라는 문자열이 주어지면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만들어질 수 있는 가장 큰 수는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(((0 + 2) x 9 x 8) x 4) = 576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또한 만들어질 수 있는 가장 큰 수는 항상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억 이하의 정수가 되도록 입력이 주어짐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3412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C8DDB-624A-6758-7E5E-5AB01A581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A57F9-2390-D4F8-CAA8-1CA3CC950D95}"/>
              </a:ext>
            </a:extLst>
          </p:cNvPr>
          <p:cNvSpPr/>
          <p:nvPr/>
        </p:nvSpPr>
        <p:spPr>
          <a:xfrm>
            <a:off x="0" y="191751"/>
            <a:ext cx="5883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곱하기 혹은 더하기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AE1B9F-C137-21A7-CFA3-2A916A147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7</a:t>
            </a:fld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6D82C1E-F827-AD7C-23C3-FAFF53708940}"/>
              </a:ext>
            </a:extLst>
          </p:cNvPr>
          <p:cNvGrpSpPr/>
          <p:nvPr/>
        </p:nvGrpSpPr>
        <p:grpSpPr>
          <a:xfrm>
            <a:off x="452245" y="3220249"/>
            <a:ext cx="1433616" cy="943125"/>
            <a:chOff x="562414" y="2685540"/>
            <a:chExt cx="3091506" cy="941911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04149E4B-E384-C36B-94A8-719A47EB2169}"/>
                </a:ext>
              </a:extLst>
            </p:cNvPr>
            <p:cNvSpPr/>
            <p:nvPr/>
          </p:nvSpPr>
          <p:spPr>
            <a:xfrm>
              <a:off x="562414" y="2959903"/>
              <a:ext cx="3091506" cy="66754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02984</a:t>
              </a:r>
            </a:p>
          </p:txBody>
        </p:sp>
        <p:sp>
          <p:nvSpPr>
            <p:cNvPr id="29" name="순서도: 수행의 시작/종료 28">
              <a:extLst>
                <a:ext uri="{FF2B5EF4-FFF2-40B4-BE49-F238E27FC236}">
                  <a16:creationId xmlns:a16="http://schemas.microsoft.com/office/drawing/2014/main" id="{3B59C90F-D8B3-44A0-44C2-00480C04E3EB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5F24298-4E48-F9E8-404C-C2E980554C19}"/>
              </a:ext>
            </a:extLst>
          </p:cNvPr>
          <p:cNvGrpSpPr/>
          <p:nvPr/>
        </p:nvGrpSpPr>
        <p:grpSpPr>
          <a:xfrm>
            <a:off x="3195516" y="3222990"/>
            <a:ext cx="1669119" cy="940384"/>
            <a:chOff x="6096000" y="4209689"/>
            <a:chExt cx="1672128" cy="940384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4D63B45D-5EFD-1850-33D2-CA1E9F19A9EF}"/>
                </a:ext>
              </a:extLst>
            </p:cNvPr>
            <p:cNvSpPr/>
            <p:nvPr/>
          </p:nvSpPr>
          <p:spPr>
            <a:xfrm>
              <a:off x="6096000" y="4481665"/>
              <a:ext cx="1672128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576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2" name="순서도: 수행의 시작/종료 31">
              <a:extLst>
                <a:ext uri="{FF2B5EF4-FFF2-40B4-BE49-F238E27FC236}">
                  <a16:creationId xmlns:a16="http://schemas.microsoft.com/office/drawing/2014/main" id="{E7EAB246-7A95-157D-C058-1361992D1C4B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sp>
        <p:nvSpPr>
          <p:cNvPr id="33" name="순서도: 수행의 시작/종료 32">
            <a:extLst>
              <a:ext uri="{FF2B5EF4-FFF2-40B4-BE49-F238E27FC236}">
                <a16:creationId xmlns:a16="http://schemas.microsoft.com/office/drawing/2014/main" id="{3DF41CC0-5193-7097-BD30-1EE52D7C2451}"/>
              </a:ext>
            </a:extLst>
          </p:cNvPr>
          <p:cNvSpPr/>
          <p:nvPr/>
        </p:nvSpPr>
        <p:spPr>
          <a:xfrm>
            <a:off x="443510" y="2005584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34" name="순서도: 수행의 시작/종료 33">
            <a:extLst>
              <a:ext uri="{FF2B5EF4-FFF2-40B4-BE49-F238E27FC236}">
                <a16:creationId xmlns:a16="http://schemas.microsoft.com/office/drawing/2014/main" id="{5E056812-68F5-0C15-2C04-98B1863BCF90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93C7D57-ECC1-09AD-14E9-71C94E378B5A}"/>
                  </a:ext>
                </a:extLst>
              </p:cNvPr>
              <p:cNvSpPr txBox="1"/>
              <p:nvPr/>
            </p:nvSpPr>
            <p:spPr>
              <a:xfrm>
                <a:off x="1432337" y="1213583"/>
                <a:ext cx="9474722" cy="523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여러 개의 숫자로 구성된 하나의 문자열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S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가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S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의 길이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20)</a:t>
                </a: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93C7D57-ECC1-09AD-14E9-71C94E378B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2337" y="1213583"/>
                <a:ext cx="9474722" cy="523092"/>
              </a:xfrm>
              <a:prstGeom prst="rect">
                <a:avLst/>
              </a:prstGeom>
              <a:blipFill>
                <a:blip r:embed="rId2"/>
                <a:stretch>
                  <a:fillRect b="-127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A2139263-A1CB-14F9-5BE6-F5DFA3AD9AA6}"/>
              </a:ext>
            </a:extLst>
          </p:cNvPr>
          <p:cNvSpPr txBox="1"/>
          <p:nvPr/>
        </p:nvSpPr>
        <p:spPr>
          <a:xfrm>
            <a:off x="1432337" y="1862313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만들어질 수 있는 가장 큰 수를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BF247FEE-0D64-3AF9-1FA2-E213DD98F2E5}"/>
              </a:ext>
            </a:extLst>
          </p:cNvPr>
          <p:cNvGrpSpPr/>
          <p:nvPr/>
        </p:nvGrpSpPr>
        <p:grpSpPr>
          <a:xfrm>
            <a:off x="6905748" y="3146831"/>
            <a:ext cx="1433616" cy="943125"/>
            <a:chOff x="562414" y="2685540"/>
            <a:chExt cx="3091506" cy="941911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A6418A94-1ACD-89B1-43D0-7C1DFD5A0984}"/>
                </a:ext>
              </a:extLst>
            </p:cNvPr>
            <p:cNvSpPr/>
            <p:nvPr/>
          </p:nvSpPr>
          <p:spPr>
            <a:xfrm>
              <a:off x="562414" y="2959903"/>
              <a:ext cx="3091506" cy="66754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567</a:t>
              </a:r>
            </a:p>
          </p:txBody>
        </p:sp>
        <p:sp>
          <p:nvSpPr>
            <p:cNvPr id="39" name="순서도: 수행의 시작/종료 38">
              <a:extLst>
                <a:ext uri="{FF2B5EF4-FFF2-40B4-BE49-F238E27FC236}">
                  <a16:creationId xmlns:a16="http://schemas.microsoft.com/office/drawing/2014/main" id="{B1D0F14F-8558-0467-C8EC-091150E399D3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AF40E02-A874-F197-6E31-645133483268}"/>
              </a:ext>
            </a:extLst>
          </p:cNvPr>
          <p:cNvGrpSpPr/>
          <p:nvPr/>
        </p:nvGrpSpPr>
        <p:grpSpPr>
          <a:xfrm>
            <a:off x="9937249" y="3146831"/>
            <a:ext cx="1669119" cy="940384"/>
            <a:chOff x="6096000" y="4209689"/>
            <a:chExt cx="1672128" cy="940384"/>
          </a:xfrm>
        </p:grpSpPr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CADDC9D5-12B8-DD6B-7F77-59B0580F1839}"/>
                </a:ext>
              </a:extLst>
            </p:cNvPr>
            <p:cNvSpPr/>
            <p:nvPr/>
          </p:nvSpPr>
          <p:spPr>
            <a:xfrm>
              <a:off x="6096000" y="4481665"/>
              <a:ext cx="1672128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210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2" name="순서도: 수행의 시작/종료 41">
              <a:extLst>
                <a:ext uri="{FF2B5EF4-FFF2-40B4-BE49-F238E27FC236}">
                  <a16:creationId xmlns:a16="http://schemas.microsoft.com/office/drawing/2014/main" id="{7DD690A5-D354-9BC3-9183-F098D5184052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1994E1C6-E84E-B7A4-B1B5-6BEE87FE0DBE}"/>
              </a:ext>
            </a:extLst>
          </p:cNvPr>
          <p:cNvSpPr/>
          <p:nvPr/>
        </p:nvSpPr>
        <p:spPr>
          <a:xfrm>
            <a:off x="443510" y="498981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TIP</a:t>
            </a:r>
            <a:endParaRPr lang="ko-KR" altLang="en-US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2A7C39-C561-9D3D-D0A2-AF5D1FEF75AE}"/>
              </a:ext>
            </a:extLst>
          </p:cNvPr>
          <p:cNvSpPr txBox="1"/>
          <p:nvPr/>
        </p:nvSpPr>
        <p:spPr>
          <a:xfrm>
            <a:off x="-14944" y="5378039"/>
            <a:ext cx="11519650" cy="795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두 수에 대하여 연산을 수행할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두 수 중에서 하나라도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이하인 경우에는 더하며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두 수가 모두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이상인 경우는 곱하면 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0838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F9A81-C78F-BAA4-12BB-C3C86383F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0652AD1-C5A4-2749-6290-E842C58DD1A8}"/>
              </a:ext>
            </a:extLst>
          </p:cNvPr>
          <p:cNvSpPr/>
          <p:nvPr/>
        </p:nvSpPr>
        <p:spPr>
          <a:xfrm>
            <a:off x="0" y="191751"/>
            <a:ext cx="5883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곱하기 혹은 더하기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02FF48-25AF-39F2-8B4C-7839DA63F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C5BFA65-E965-8EE5-7E99-6DB3F20FB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505" y="1945243"/>
            <a:ext cx="5983673" cy="2967513"/>
          </a:xfrm>
          <a:prstGeom prst="rect">
            <a:avLst/>
          </a:prstGeom>
        </p:spPr>
      </p:pic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354F5DD3-92D6-B487-DAFA-9B6B0EFABC22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</p:spTree>
    <p:extLst>
      <p:ext uri="{BB962C8B-B14F-4D97-AF65-F5344CB8AC3E}">
        <p14:creationId xmlns:p14="http://schemas.microsoft.com/office/powerpoint/2010/main" val="1001926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4576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뒤집기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3E564685-CBBC-AE36-A0DA-640E2BDEB5E0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4DDB91-9538-8FE0-892B-7791BD5CE176}"/>
              </a:ext>
            </a:extLst>
          </p:cNvPr>
          <p:cNvSpPr txBox="1"/>
          <p:nvPr/>
        </p:nvSpPr>
        <p:spPr>
          <a:xfrm>
            <a:off x="784415" y="1618419"/>
            <a:ext cx="10821953" cy="4119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로만 이루어진 문자열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문자열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 있는 모든 숫자를 전부 같게 만들려고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에서 연속된 하나 이상의 숫자를 잡고 모두 뒤집는 것만 가능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뒤집는 것은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으로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바꾸는 것을 의미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S = 0001100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때는 다음과 같음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1.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전체를 뒤집으면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1110011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2. 4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문자부터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문자까지 뒤집으면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1111111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되어서 두 번 만에 모두 같은 숫자로 만들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하지만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처음부터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문자부터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문자까지 문자를 뒤집으면 한 번에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0000000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되어서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만에 모두 같은 숫자로 만들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주어졌을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해야 하는 행동의 최소 횟수를 출력할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3077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12918</TotalTime>
  <Words>1629</Words>
  <Application>Microsoft Office PowerPoint</Application>
  <PresentationFormat>와이드스크린</PresentationFormat>
  <Paragraphs>282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Cambria Math</vt:lpstr>
      <vt:lpstr>Leelawadee UI</vt:lpstr>
      <vt:lpstr>Arial</vt:lpstr>
      <vt:lpstr>나눔스퀘어 네오 Bold</vt:lpstr>
      <vt:lpstr>나눔바른고딕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DBIR</dc:creator>
  <cp:lastModifiedBy>임영선</cp:lastModifiedBy>
  <cp:revision>180</cp:revision>
  <dcterms:created xsi:type="dcterms:W3CDTF">2022-02-05T07:44:23Z</dcterms:created>
  <dcterms:modified xsi:type="dcterms:W3CDTF">2024-10-17T08:50:47Z</dcterms:modified>
</cp:coreProperties>
</file>

<file path=docProps/thumbnail.jpeg>
</file>